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heme/theme16.xml" ContentType="application/vnd.openxmlformats-officedocument.theme+xml"/>
  <Override PartName="/docProps/custom.xml" ContentType="application/vnd.openxmlformats-officedocument.custom-propertie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13.xml" ContentType="application/vnd.openxmlformats-officedocument.presentationml.slideMaster+xml"/>
  <Override PartName="/ppt/commentAuthors.xml" ContentType="application/vnd.openxmlformats-officedocument.presentationml.commentAuthors+xml"/>
  <Override PartName="/ppt/theme/theme14.xml" ContentType="application/vnd.openxmlformats-officedocument.theme+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8.xml" ContentType="application/vnd.openxmlformats-officedocument.theme+xml"/>
  <Override PartName="/ppt/theme/theme9.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Masters/slideMaster14.xml" ContentType="application/vnd.openxmlformats-officedocument.presentationml.slideMaster+xml"/>
  <Override PartName="/ppt/slides/slide11.xml" ContentType="application/vnd.openxmlformats-officedocument.presentationml.slide+xml"/>
  <Override PartName="/ppt/slideLayouts/slideLayout12.xml" ContentType="application/vnd.openxmlformats-officedocument.presentationml.slideLayout+xml"/>
  <Override PartName="/ppt/theme/theme17.xml" ContentType="application/vnd.openxmlformats-officedocument.them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22" r:id="rId2"/>
    <p:sldMasterId id="2147483725" r:id="rId3"/>
    <p:sldMasterId id="2147483727" r:id="rId4"/>
    <p:sldMasterId id="2147483729" r:id="rId5"/>
    <p:sldMasterId id="2147483731" r:id="rId6"/>
    <p:sldMasterId id="2147483733" r:id="rId7"/>
    <p:sldMasterId id="2147483735" r:id="rId8"/>
    <p:sldMasterId id="2147483737" r:id="rId9"/>
    <p:sldMasterId id="2147483739" r:id="rId10"/>
    <p:sldMasterId id="2147483741" r:id="rId11"/>
    <p:sldMasterId id="2147483743" r:id="rId12"/>
    <p:sldMasterId id="2147483745" r:id="rId13"/>
    <p:sldMasterId id="2147483747" r:id="rId14"/>
    <p:sldMasterId id="2147483749" r:id="rId15"/>
  </p:sldMasterIdLst>
  <p:notesMasterIdLst>
    <p:notesMasterId r:id="rId27"/>
  </p:notesMasterIdLst>
  <p:handoutMasterIdLst>
    <p:handoutMasterId r:id="rId28"/>
  </p:handoutMasterIdLst>
  <p:sldIdLst>
    <p:sldId id="626" r:id="rId16"/>
    <p:sldId id="737" r:id="rId17"/>
    <p:sldId id="776" r:id="rId18"/>
    <p:sldId id="774" r:id="rId19"/>
    <p:sldId id="756" r:id="rId20"/>
    <p:sldId id="758" r:id="rId21"/>
    <p:sldId id="755" r:id="rId22"/>
    <p:sldId id="757" r:id="rId23"/>
    <p:sldId id="762" r:id="rId24"/>
    <p:sldId id="768" r:id="rId25"/>
    <p:sldId id="775" r:id="rId26"/>
  </p:sldIdLst>
  <p:sldSz cx="9144000" cy="6858000" type="screen4x3"/>
  <p:notesSz cx="6985000" cy="9283700"/>
  <p:defaultTextStyle>
    <a:defPPr>
      <a:defRPr lang="en-US"/>
    </a:defPPr>
    <a:lvl1pPr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1pPr>
    <a:lvl2pPr marL="451124"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2pPr>
    <a:lvl3pPr marL="902252"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3pPr>
    <a:lvl4pPr marL="1353379"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4pPr>
    <a:lvl5pPr marL="180451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5pPr>
    <a:lvl6pPr marL="2255641" algn="l" defTabSz="902252" rtl="0" eaLnBrk="1" latinLnBrk="0" hangingPunct="1">
      <a:defRPr sz="2400" kern="1200">
        <a:solidFill>
          <a:schemeClr val="tx1"/>
        </a:solidFill>
        <a:latin typeface="Times New Roman" pitchFamily="18" charset="0"/>
        <a:ea typeface="ＭＳ Ｐゴシック" pitchFamily="34" charset="-128"/>
        <a:cs typeface="+mn-cs"/>
      </a:defRPr>
    </a:lvl6pPr>
    <a:lvl7pPr marL="2706748" algn="l" defTabSz="902252" rtl="0" eaLnBrk="1" latinLnBrk="0" hangingPunct="1">
      <a:defRPr sz="2400" kern="1200">
        <a:solidFill>
          <a:schemeClr val="tx1"/>
        </a:solidFill>
        <a:latin typeface="Times New Roman" pitchFamily="18" charset="0"/>
        <a:ea typeface="ＭＳ Ｐゴシック" pitchFamily="34" charset="-128"/>
        <a:cs typeface="+mn-cs"/>
      </a:defRPr>
    </a:lvl7pPr>
    <a:lvl8pPr marL="3157875" algn="l" defTabSz="902252" rtl="0" eaLnBrk="1" latinLnBrk="0" hangingPunct="1">
      <a:defRPr sz="2400" kern="1200">
        <a:solidFill>
          <a:schemeClr val="tx1"/>
        </a:solidFill>
        <a:latin typeface="Times New Roman" pitchFamily="18" charset="0"/>
        <a:ea typeface="ＭＳ Ｐゴシック" pitchFamily="34" charset="-128"/>
        <a:cs typeface="+mn-cs"/>
      </a:defRPr>
    </a:lvl8pPr>
    <a:lvl9pPr marL="3609007" algn="l" defTabSz="902252" rtl="0" eaLnBrk="1" latinLnBrk="0" hangingPunct="1">
      <a:defRPr sz="2400" kern="1200">
        <a:solidFill>
          <a:schemeClr val="tx1"/>
        </a:solidFill>
        <a:latin typeface="Times New Roman" pitchFamily="18"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rtners Information Systems" initials="IS" lastIdx="6" clrIdx="0"/>
  <p:cmAuthor id="1" name="jresnic" initials="" lastIdx="0" clrIdx="1"/>
  <p:cmAuthor id="2" name="jresnic" initials="j" lastIdx="1" clrIdx="2"/>
  <p:cmAuthor id="3" name="Partners Information Systems" initials="PHS IS" lastIdx="52" clrIdx="3"/>
  <p:cmAuthor id="4" name="Kripalani, Sunil" initials="SK" lastIdx="9" clrIdx="4"/>
  <p:cmAuthor id="5" name="peer reviewer" initials="pr" lastIdx="7"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518E"/>
    <a:srgbClr val="DAEDEF"/>
    <a:srgbClr val="BADDE1"/>
    <a:srgbClr val="8AC6CD"/>
    <a:srgbClr val="F3F9FA"/>
    <a:srgbClr val="E0F7FC"/>
    <a:srgbClr val="66FFFF"/>
    <a:srgbClr val="00CCFF"/>
    <a:srgbClr val="E7F3F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14" autoAdjust="0"/>
    <p:restoredTop sz="63922" autoAdjust="0"/>
  </p:normalViewPr>
  <p:slideViewPr>
    <p:cSldViewPr>
      <p:cViewPr>
        <p:scale>
          <a:sx n="100" d="100"/>
          <a:sy n="100" d="100"/>
        </p:scale>
        <p:origin x="-1944" y="6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30" d="100"/>
          <a:sy n="130" d="100"/>
        </p:scale>
        <p:origin x="-931" y="2102"/>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slide" Target="slides/slide6.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hdr" sz="quarter"/>
          </p:nvPr>
        </p:nvSpPr>
        <p:spPr bwMode="auto">
          <a:xfrm>
            <a:off x="0" y="1"/>
            <a:ext cx="3026621" cy="464345"/>
          </a:xfrm>
          <a:prstGeom prst="rect">
            <a:avLst/>
          </a:prstGeom>
          <a:noFill/>
          <a:ln w="9525">
            <a:noFill/>
            <a:miter lim="800000"/>
            <a:headEnd/>
            <a:tailEnd/>
          </a:ln>
          <a:effectLst/>
        </p:spPr>
        <p:txBody>
          <a:bodyPr vert="horz" wrap="square" lIns="92956" tIns="46478" rIns="92956" bIns="46478" numCol="1" anchor="t" anchorCtr="0" compatLnSpc="1">
            <a:prstTxWarp prst="textNoShape">
              <a:avLst/>
            </a:prstTxWarp>
          </a:bodyPr>
          <a:lstStyle>
            <a:lvl1pPr>
              <a:defRPr sz="1200" dirty="0">
                <a:latin typeface="Times New Roman" pitchFamily="18" charset="0"/>
                <a:ea typeface="+mn-ea"/>
                <a:cs typeface="+mn-cs"/>
              </a:defRPr>
            </a:lvl1pPr>
          </a:lstStyle>
          <a:p>
            <a:pPr>
              <a:defRPr/>
            </a:pPr>
            <a:endParaRPr lang="en-US" dirty="0"/>
          </a:p>
        </p:txBody>
      </p:sp>
      <p:sp>
        <p:nvSpPr>
          <p:cNvPr id="117763" name="Rectangle 3"/>
          <p:cNvSpPr>
            <a:spLocks noGrp="1" noChangeArrowheads="1"/>
          </p:cNvSpPr>
          <p:nvPr>
            <p:ph type="dt" sz="quarter" idx="1"/>
          </p:nvPr>
        </p:nvSpPr>
        <p:spPr bwMode="auto">
          <a:xfrm>
            <a:off x="3958380" y="1"/>
            <a:ext cx="3026620" cy="464345"/>
          </a:xfrm>
          <a:prstGeom prst="rect">
            <a:avLst/>
          </a:prstGeom>
          <a:noFill/>
          <a:ln w="9525">
            <a:noFill/>
            <a:miter lim="800000"/>
            <a:headEnd/>
            <a:tailEnd/>
          </a:ln>
          <a:effectLst/>
        </p:spPr>
        <p:txBody>
          <a:bodyPr vert="horz" wrap="square" lIns="92956" tIns="46478" rIns="92956" bIns="46478" numCol="1" anchor="t" anchorCtr="0" compatLnSpc="1">
            <a:prstTxWarp prst="textNoShape">
              <a:avLst/>
            </a:prstTxWarp>
          </a:bodyPr>
          <a:lstStyle>
            <a:lvl1pPr algn="r">
              <a:defRPr sz="1200" dirty="0">
                <a:latin typeface="Times New Roman" pitchFamily="18" charset="0"/>
                <a:ea typeface="+mn-ea"/>
                <a:cs typeface="+mn-cs"/>
              </a:defRPr>
            </a:lvl1pPr>
          </a:lstStyle>
          <a:p>
            <a:pPr>
              <a:defRPr/>
            </a:pPr>
            <a:endParaRPr lang="en-US" dirty="0"/>
          </a:p>
        </p:txBody>
      </p:sp>
      <p:sp>
        <p:nvSpPr>
          <p:cNvPr id="117764" name="Rectangle 4"/>
          <p:cNvSpPr>
            <a:spLocks noGrp="1" noChangeArrowheads="1"/>
          </p:cNvSpPr>
          <p:nvPr>
            <p:ph type="ftr" sz="quarter" idx="2"/>
          </p:nvPr>
        </p:nvSpPr>
        <p:spPr bwMode="auto">
          <a:xfrm>
            <a:off x="0" y="8819356"/>
            <a:ext cx="3026621" cy="464344"/>
          </a:xfrm>
          <a:prstGeom prst="rect">
            <a:avLst/>
          </a:prstGeom>
          <a:noFill/>
          <a:ln w="9525">
            <a:noFill/>
            <a:miter lim="800000"/>
            <a:headEnd/>
            <a:tailEnd/>
          </a:ln>
          <a:effectLst/>
        </p:spPr>
        <p:txBody>
          <a:bodyPr vert="horz" wrap="square" lIns="92956" tIns="46478" rIns="92956" bIns="46478" numCol="1" anchor="b" anchorCtr="0" compatLnSpc="1">
            <a:prstTxWarp prst="textNoShape">
              <a:avLst/>
            </a:prstTxWarp>
          </a:bodyPr>
          <a:lstStyle>
            <a:lvl1pPr>
              <a:defRPr sz="1200" dirty="0">
                <a:latin typeface="Times New Roman" pitchFamily="18" charset="0"/>
                <a:ea typeface="+mn-ea"/>
                <a:cs typeface="+mn-cs"/>
              </a:defRPr>
            </a:lvl1pPr>
          </a:lstStyle>
          <a:p>
            <a:pPr>
              <a:defRPr/>
            </a:pPr>
            <a:endParaRPr lang="en-US" dirty="0"/>
          </a:p>
        </p:txBody>
      </p:sp>
      <p:sp>
        <p:nvSpPr>
          <p:cNvPr id="117765" name="Rectangle 5"/>
          <p:cNvSpPr>
            <a:spLocks noGrp="1" noChangeArrowheads="1"/>
          </p:cNvSpPr>
          <p:nvPr>
            <p:ph type="sldNum" sz="quarter" idx="3"/>
          </p:nvPr>
        </p:nvSpPr>
        <p:spPr bwMode="auto">
          <a:xfrm>
            <a:off x="3958380" y="8819356"/>
            <a:ext cx="3026620" cy="464344"/>
          </a:xfrm>
          <a:prstGeom prst="rect">
            <a:avLst/>
          </a:prstGeom>
          <a:noFill/>
          <a:ln w="9525">
            <a:noFill/>
            <a:miter lim="800000"/>
            <a:headEnd/>
            <a:tailEnd/>
          </a:ln>
          <a:effectLst/>
        </p:spPr>
        <p:txBody>
          <a:bodyPr vert="horz" wrap="square" lIns="92956" tIns="46478" rIns="92956" bIns="46478" numCol="1" anchor="b" anchorCtr="0" compatLnSpc="1">
            <a:prstTxWarp prst="textNoShape">
              <a:avLst/>
            </a:prstTxWarp>
          </a:bodyPr>
          <a:lstStyle>
            <a:lvl1pPr algn="r">
              <a:defRPr sz="1200">
                <a:ea typeface="MS PGothic" pitchFamily="34" charset="-128"/>
              </a:defRPr>
            </a:lvl1pPr>
          </a:lstStyle>
          <a:p>
            <a:pPr>
              <a:defRPr/>
            </a:pPr>
            <a:fld id="{585F5809-F902-410C-8575-FDF76995FE76}" type="slidenum">
              <a:rPr lang="en-US"/>
              <a:pPr>
                <a:defRPr/>
              </a:pPr>
              <a:t>‹#›</a:t>
            </a:fld>
            <a:endParaRPr lang="en-US" dirty="0"/>
          </a:p>
        </p:txBody>
      </p:sp>
    </p:spTree>
    <p:extLst>
      <p:ext uri="{BB962C8B-B14F-4D97-AF65-F5344CB8AC3E}">
        <p14:creationId xmlns:p14="http://schemas.microsoft.com/office/powerpoint/2010/main" xmlns="" val="2121947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1"/>
            <a:ext cx="3026621" cy="464345"/>
          </a:xfrm>
          <a:prstGeom prst="rect">
            <a:avLst/>
          </a:prstGeom>
          <a:noFill/>
          <a:ln w="9525">
            <a:noFill/>
            <a:miter lim="800000"/>
            <a:headEnd/>
            <a:tailEnd/>
          </a:ln>
          <a:effectLst/>
        </p:spPr>
        <p:txBody>
          <a:bodyPr vert="horz" wrap="square" lIns="92956" tIns="46478" rIns="92956" bIns="46478" numCol="1" anchor="t" anchorCtr="0" compatLnSpc="1">
            <a:prstTxWarp prst="textNoShape">
              <a:avLst/>
            </a:prstTxWarp>
          </a:bodyPr>
          <a:lstStyle>
            <a:lvl1pPr>
              <a:defRPr sz="1200" dirty="0">
                <a:latin typeface="Times New Roman" pitchFamily="18" charset="0"/>
                <a:ea typeface="+mn-ea"/>
                <a:cs typeface="+mn-cs"/>
              </a:defRPr>
            </a:lvl1pPr>
          </a:lstStyle>
          <a:p>
            <a:pPr>
              <a:defRPr/>
            </a:pPr>
            <a:endParaRPr lang="en-US" dirty="0"/>
          </a:p>
        </p:txBody>
      </p:sp>
      <p:sp>
        <p:nvSpPr>
          <p:cNvPr id="22531" name="Rectangle 3"/>
          <p:cNvSpPr>
            <a:spLocks noGrp="1" noChangeArrowheads="1"/>
          </p:cNvSpPr>
          <p:nvPr>
            <p:ph type="dt" idx="1"/>
          </p:nvPr>
        </p:nvSpPr>
        <p:spPr bwMode="auto">
          <a:xfrm>
            <a:off x="3958380" y="1"/>
            <a:ext cx="3026620" cy="464345"/>
          </a:xfrm>
          <a:prstGeom prst="rect">
            <a:avLst/>
          </a:prstGeom>
          <a:noFill/>
          <a:ln w="9525">
            <a:noFill/>
            <a:miter lim="800000"/>
            <a:headEnd/>
            <a:tailEnd/>
          </a:ln>
          <a:effectLst/>
        </p:spPr>
        <p:txBody>
          <a:bodyPr vert="horz" wrap="square" lIns="92956" tIns="46478" rIns="92956" bIns="46478" numCol="1" anchor="t" anchorCtr="0" compatLnSpc="1">
            <a:prstTxWarp prst="textNoShape">
              <a:avLst/>
            </a:prstTxWarp>
          </a:bodyPr>
          <a:lstStyle>
            <a:lvl1pPr algn="r">
              <a:defRPr sz="1200" dirty="0">
                <a:latin typeface="Times New Roman" pitchFamily="18" charset="0"/>
                <a:ea typeface="+mn-ea"/>
                <a:cs typeface="+mn-cs"/>
              </a:defRPr>
            </a:lvl1pPr>
          </a:lstStyle>
          <a:p>
            <a:pPr>
              <a:defRPr/>
            </a:pPr>
            <a:endParaRPr lang="en-US" dirty="0"/>
          </a:p>
        </p:txBody>
      </p:sp>
      <p:sp>
        <p:nvSpPr>
          <p:cNvPr id="16388" name="Rectangle 4"/>
          <p:cNvSpPr>
            <a:spLocks noGrp="1" noRot="1" noChangeAspect="1" noChangeArrowheads="1" noTextEdit="1"/>
          </p:cNvSpPr>
          <p:nvPr>
            <p:ph type="sldImg" idx="2"/>
          </p:nvPr>
        </p:nvSpPr>
        <p:spPr bwMode="auto">
          <a:xfrm>
            <a:off x="1171575" y="695325"/>
            <a:ext cx="4641850" cy="3481388"/>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0164" y="4408880"/>
            <a:ext cx="5124673" cy="4179101"/>
          </a:xfrm>
          <a:prstGeom prst="rect">
            <a:avLst/>
          </a:prstGeom>
          <a:noFill/>
          <a:ln w="9525">
            <a:noFill/>
            <a:miter lim="800000"/>
            <a:headEnd/>
            <a:tailEnd/>
          </a:ln>
          <a:effectLst/>
        </p:spPr>
        <p:txBody>
          <a:bodyPr vert="horz" wrap="square" lIns="92956" tIns="46478" rIns="92956" bIns="4647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19356"/>
            <a:ext cx="3026621" cy="464344"/>
          </a:xfrm>
          <a:prstGeom prst="rect">
            <a:avLst/>
          </a:prstGeom>
          <a:noFill/>
          <a:ln w="9525">
            <a:noFill/>
            <a:miter lim="800000"/>
            <a:headEnd/>
            <a:tailEnd/>
          </a:ln>
          <a:effectLst/>
        </p:spPr>
        <p:txBody>
          <a:bodyPr vert="horz" wrap="square" lIns="92956" tIns="46478" rIns="92956" bIns="46478" numCol="1" anchor="b" anchorCtr="0" compatLnSpc="1">
            <a:prstTxWarp prst="textNoShape">
              <a:avLst/>
            </a:prstTxWarp>
          </a:bodyPr>
          <a:lstStyle>
            <a:lvl1pPr>
              <a:defRPr sz="1200" dirty="0">
                <a:latin typeface="Times New Roman" pitchFamily="18" charset="0"/>
                <a:ea typeface="+mn-ea"/>
                <a:cs typeface="+mn-cs"/>
              </a:defRPr>
            </a:lvl1pPr>
          </a:lstStyle>
          <a:p>
            <a:pPr>
              <a:defRPr/>
            </a:pPr>
            <a:endParaRPr lang="en-US" dirty="0"/>
          </a:p>
        </p:txBody>
      </p:sp>
      <p:sp>
        <p:nvSpPr>
          <p:cNvPr id="22535" name="Rectangle 7"/>
          <p:cNvSpPr>
            <a:spLocks noGrp="1" noChangeArrowheads="1"/>
          </p:cNvSpPr>
          <p:nvPr>
            <p:ph type="sldNum" sz="quarter" idx="5"/>
          </p:nvPr>
        </p:nvSpPr>
        <p:spPr bwMode="auto">
          <a:xfrm>
            <a:off x="3958380" y="8819356"/>
            <a:ext cx="3026620" cy="464344"/>
          </a:xfrm>
          <a:prstGeom prst="rect">
            <a:avLst/>
          </a:prstGeom>
          <a:noFill/>
          <a:ln w="9525">
            <a:noFill/>
            <a:miter lim="800000"/>
            <a:headEnd/>
            <a:tailEnd/>
          </a:ln>
          <a:effectLst/>
        </p:spPr>
        <p:txBody>
          <a:bodyPr vert="horz" wrap="square" lIns="92956" tIns="46478" rIns="92956" bIns="46478" numCol="1" anchor="b" anchorCtr="0" compatLnSpc="1">
            <a:prstTxWarp prst="textNoShape">
              <a:avLst/>
            </a:prstTxWarp>
          </a:bodyPr>
          <a:lstStyle>
            <a:lvl1pPr algn="r">
              <a:defRPr sz="1200">
                <a:ea typeface="MS PGothic" pitchFamily="34" charset="-128"/>
              </a:defRPr>
            </a:lvl1pPr>
          </a:lstStyle>
          <a:p>
            <a:pPr>
              <a:defRPr/>
            </a:pPr>
            <a:fld id="{B7A37C6C-0AC1-470E-9CE1-408E933F9A25}" type="slidenum">
              <a:rPr lang="en-US"/>
              <a:pPr>
                <a:defRPr/>
              </a:pPr>
              <a:t>‹#›</a:t>
            </a:fld>
            <a:endParaRPr lang="en-US" dirty="0"/>
          </a:p>
        </p:txBody>
      </p:sp>
    </p:spTree>
    <p:extLst>
      <p:ext uri="{BB962C8B-B14F-4D97-AF65-F5344CB8AC3E}">
        <p14:creationId xmlns:p14="http://schemas.microsoft.com/office/powerpoint/2010/main" xmlns="" val="3618642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a:defRPr>
    </a:lvl1pPr>
    <a:lvl2pPr marL="451124"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a:defRPr>
    </a:lvl2pPr>
    <a:lvl3pPr marL="902252"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a:defRPr>
    </a:lvl3pPr>
    <a:lvl4pPr marL="1353379"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a:defRPr>
    </a:lvl4pPr>
    <a:lvl5pPr marL="180451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a:defRPr>
    </a:lvl5pPr>
    <a:lvl6pPr marL="2255641" algn="l" defTabSz="902252" rtl="0" eaLnBrk="1" latinLnBrk="0" hangingPunct="1">
      <a:defRPr sz="1200" kern="1200">
        <a:solidFill>
          <a:schemeClr val="tx1"/>
        </a:solidFill>
        <a:latin typeface="+mn-lt"/>
        <a:ea typeface="+mn-ea"/>
        <a:cs typeface="+mn-cs"/>
      </a:defRPr>
    </a:lvl6pPr>
    <a:lvl7pPr marL="2706748" algn="l" defTabSz="902252" rtl="0" eaLnBrk="1" latinLnBrk="0" hangingPunct="1">
      <a:defRPr sz="1200" kern="1200">
        <a:solidFill>
          <a:schemeClr val="tx1"/>
        </a:solidFill>
        <a:latin typeface="+mn-lt"/>
        <a:ea typeface="+mn-ea"/>
        <a:cs typeface="+mn-cs"/>
      </a:defRPr>
    </a:lvl7pPr>
    <a:lvl8pPr marL="3157875" algn="l" defTabSz="902252" rtl="0" eaLnBrk="1" latinLnBrk="0" hangingPunct="1">
      <a:defRPr sz="1200" kern="1200">
        <a:solidFill>
          <a:schemeClr val="tx1"/>
        </a:solidFill>
        <a:latin typeface="+mn-lt"/>
        <a:ea typeface="+mn-ea"/>
        <a:cs typeface="+mn-cs"/>
      </a:defRPr>
    </a:lvl8pPr>
    <a:lvl9pPr marL="3609007" algn="l" defTabSz="9022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7A37C6C-0AC1-470E-9CE1-408E933F9A25}"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ED08CE-7CDE-4246-873C-EF0132930725}"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ED08CE-7CDE-4246-873C-EF0132930725}"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ED08CE-7CDE-4246-873C-EF0132930725}"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ED08CE-7CDE-4246-873C-EF0132930725}"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ED08CE-7CDE-4246-873C-EF0132930725}"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Scheduling could make sure that staff doesn’t waste their time trying to see a patient who’s not in a position to be seen</a:t>
            </a:r>
          </a:p>
          <a:p>
            <a:endParaRPr lang="en-US" dirty="0" smtClean="0"/>
          </a:p>
          <a:p>
            <a:r>
              <a:rPr lang="en-US" dirty="0" smtClean="0"/>
              <a:t>Informing clinical staff on the wards is important to make sure they read the notes written by med rec support staff and take necessary next steps</a:t>
            </a:r>
            <a:endParaRPr lang="en-US" dirty="0"/>
          </a:p>
        </p:txBody>
      </p:sp>
      <p:sp>
        <p:nvSpPr>
          <p:cNvPr id="4" name="Slide Number Placeholder 3"/>
          <p:cNvSpPr>
            <a:spLocks noGrp="1"/>
          </p:cNvSpPr>
          <p:nvPr>
            <p:ph type="sldNum" sz="quarter" idx="10"/>
          </p:nvPr>
        </p:nvSpPr>
        <p:spPr/>
        <p:txBody>
          <a:bodyPr/>
          <a:lstStyle/>
          <a:p>
            <a:fld id="{36ED08CE-7CDE-4246-873C-EF0132930725}"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t>Successful efforts had an executive sponsor from the “C Suite” who saw at least some of the following:</a:t>
            </a:r>
          </a:p>
          <a:p>
            <a:pPr lvl="1"/>
            <a:r>
              <a:rPr lang="en-US" sz="1000" dirty="0" smtClean="0"/>
              <a:t>Financial ROI = $$ savings to spend on resources </a:t>
            </a:r>
          </a:p>
          <a:p>
            <a:pPr lvl="1"/>
            <a:r>
              <a:rPr lang="en-US" sz="1000" dirty="0" smtClean="0"/>
              <a:t>Links to other initiatives</a:t>
            </a:r>
          </a:p>
          <a:p>
            <a:pPr lvl="2"/>
            <a:r>
              <a:rPr lang="en-US" sz="1000" dirty="0" smtClean="0"/>
              <a:t>Readmissions, transitions of care, medication safety</a:t>
            </a:r>
          </a:p>
          <a:p>
            <a:pPr lvl="1"/>
            <a:r>
              <a:rPr lang="en-US" sz="1000" dirty="0" smtClean="0"/>
              <a:t>Sentinel events from their own institutions</a:t>
            </a:r>
          </a:p>
          <a:p>
            <a:pPr lvl="1"/>
            <a:endParaRPr lang="en-US" sz="1000" dirty="0" smtClean="0"/>
          </a:p>
          <a:p>
            <a:pPr lvl="1"/>
            <a:endParaRPr lang="en-US" sz="1000" dirty="0" smtClean="0"/>
          </a:p>
          <a:p>
            <a:pPr lvl="1"/>
            <a:r>
              <a:rPr lang="en-US" sz="1000" dirty="0" smtClean="0"/>
              <a:t>Baseline data on discrepancy rates</a:t>
            </a:r>
          </a:p>
          <a:p>
            <a:r>
              <a:rPr lang="en-US" sz="1000" dirty="0" smtClean="0"/>
              <a:t>Administrative support at the hospital level is required for:</a:t>
            </a:r>
          </a:p>
          <a:p>
            <a:pPr lvl="1"/>
            <a:r>
              <a:rPr lang="en-US" sz="1000" dirty="0" smtClean="0"/>
              <a:t>Clinician training (BPMH, discharge med </a:t>
            </a:r>
            <a:r>
              <a:rPr lang="en-US" sz="1000" dirty="0" err="1" smtClean="0"/>
              <a:t>rec</a:t>
            </a:r>
            <a:r>
              <a:rPr lang="en-US" sz="1000" dirty="0" smtClean="0"/>
              <a:t> and counseling)</a:t>
            </a:r>
          </a:p>
          <a:p>
            <a:pPr lvl="1"/>
            <a:r>
              <a:rPr lang="en-US" sz="1000" dirty="0" smtClean="0"/>
              <a:t>QI project management</a:t>
            </a:r>
          </a:p>
          <a:p>
            <a:pPr lvl="1"/>
            <a:r>
              <a:rPr lang="en-US" sz="1000" dirty="0" smtClean="0"/>
              <a:t>Resources for ongoing data collection </a:t>
            </a:r>
            <a:r>
              <a:rPr lang="en-US" sz="1000" dirty="0" smtClean="0">
                <a:sym typeface="Wingdings" panose="05000000000000000000" pitchFamily="2" charset="2"/>
              </a:rPr>
              <a:t>&amp; focused intervention data</a:t>
            </a:r>
          </a:p>
          <a:p>
            <a:pPr lvl="2"/>
            <a:r>
              <a:rPr lang="en-US" sz="1000" dirty="0" smtClean="0"/>
              <a:t>“Measure-</a:t>
            </a:r>
            <a:r>
              <a:rPr lang="en-US" sz="1000" dirty="0" err="1" smtClean="0"/>
              <a:t>vention</a:t>
            </a:r>
            <a:r>
              <a:rPr lang="en-US" sz="1000" dirty="0" smtClean="0"/>
              <a:t>” improves outcomes!</a:t>
            </a:r>
          </a:p>
          <a:p>
            <a:pPr lvl="2"/>
            <a:endParaRPr lang="en-US" sz="1000" dirty="0" smtClean="0"/>
          </a:p>
          <a:p>
            <a:pPr lvl="2"/>
            <a:endParaRPr lang="en-US" sz="1000" dirty="0" smtClean="0"/>
          </a:p>
          <a:p>
            <a:r>
              <a:rPr lang="en-US" sz="1000" dirty="0" smtClean="0"/>
              <a:t>Effort will likely require support on several fronts</a:t>
            </a:r>
          </a:p>
          <a:p>
            <a:pPr lvl="1"/>
            <a:r>
              <a:rPr lang="en-US" sz="1000" dirty="0" smtClean="0"/>
              <a:t>Management of political issues</a:t>
            </a:r>
          </a:p>
          <a:p>
            <a:pPr lvl="1"/>
            <a:r>
              <a:rPr lang="en-US" sz="1000" dirty="0" smtClean="0"/>
              <a:t>Support for process redesign, clarification of roles and responsibilities, reducing redundancy, moving work to earlier in the process</a:t>
            </a:r>
          </a:p>
          <a:p>
            <a:pPr lvl="1"/>
            <a:r>
              <a:rPr lang="en-US" sz="1000" dirty="0" smtClean="0"/>
              <a:t>Likely need for additional/different clinical resources</a:t>
            </a:r>
          </a:p>
          <a:p>
            <a:pPr lvl="2"/>
            <a:r>
              <a:rPr lang="en-US" sz="1000" dirty="0" smtClean="0"/>
              <a:t>Some work required that has never been adequately resourced</a:t>
            </a:r>
          </a:p>
          <a:p>
            <a:pPr lvl="1"/>
            <a:r>
              <a:rPr lang="en-US" sz="1000" dirty="0" smtClean="0"/>
              <a:t>Ongoing  training &amp; competency assessment</a:t>
            </a:r>
          </a:p>
          <a:p>
            <a:pPr lvl="1"/>
            <a:endParaRPr lang="en-US" sz="1000" dirty="0" smtClean="0"/>
          </a:p>
          <a:p>
            <a:r>
              <a:rPr lang="en-US" sz="1000" dirty="0" smtClean="0"/>
              <a:t>Med </a:t>
            </a:r>
            <a:r>
              <a:rPr lang="en-US" sz="1000" dirty="0" err="1" smtClean="0"/>
              <a:t>Rec</a:t>
            </a:r>
            <a:r>
              <a:rPr lang="en-US" sz="1000" dirty="0" smtClean="0"/>
              <a:t> processes are </a:t>
            </a:r>
            <a:r>
              <a:rPr lang="en-US" sz="1000" dirty="0" err="1" smtClean="0"/>
              <a:t>interprofessional</a:t>
            </a:r>
            <a:r>
              <a:rPr lang="en-US" sz="1000" dirty="0" smtClean="0"/>
              <a:t>. Best improvement seen with:</a:t>
            </a:r>
          </a:p>
          <a:p>
            <a:pPr lvl="1"/>
            <a:r>
              <a:rPr lang="en-US" sz="1000" dirty="0" smtClean="0"/>
              <a:t>Clinical champion(s) </a:t>
            </a:r>
          </a:p>
          <a:p>
            <a:pPr lvl="2"/>
            <a:r>
              <a:rPr lang="en-US" sz="1000" dirty="0" smtClean="0"/>
              <a:t>Especially across disciplines involved with history taking, order writing &amp; patient education</a:t>
            </a:r>
          </a:p>
          <a:p>
            <a:pPr lvl="1"/>
            <a:r>
              <a:rPr lang="en-US" sz="1000" dirty="0" smtClean="0"/>
              <a:t>Pharmacy and/or nursing support, IT</a:t>
            </a:r>
          </a:p>
          <a:p>
            <a:pPr lvl="2"/>
            <a:r>
              <a:rPr lang="en-US" sz="1000" dirty="0" smtClean="0"/>
              <a:t>Key stakeholders</a:t>
            </a:r>
          </a:p>
          <a:p>
            <a:pPr lvl="1"/>
            <a:r>
              <a:rPr lang="en-US" sz="1000" dirty="0" smtClean="0"/>
              <a:t>An </a:t>
            </a:r>
            <a:r>
              <a:rPr lang="en-US" sz="1000" b="1" i="1" dirty="0" smtClean="0"/>
              <a:t>engaged </a:t>
            </a:r>
            <a:r>
              <a:rPr lang="en-US" sz="1000" dirty="0" err="1" smtClean="0"/>
              <a:t>interprofessional</a:t>
            </a:r>
            <a:r>
              <a:rPr lang="en-US" sz="1000" dirty="0" smtClean="0"/>
              <a:t> QI team</a:t>
            </a:r>
          </a:p>
          <a:p>
            <a:pPr lvl="1"/>
            <a:endParaRPr lang="en-US" sz="1000" dirty="0" smtClean="0"/>
          </a:p>
          <a:p>
            <a:pPr lvl="1"/>
            <a:endParaRPr lang="en-US" sz="1000" dirty="0" smtClean="0"/>
          </a:p>
          <a:p>
            <a:pPr lvl="1"/>
            <a:endParaRPr lang="en-US" dirty="0"/>
          </a:p>
        </p:txBody>
      </p:sp>
      <p:sp>
        <p:nvSpPr>
          <p:cNvPr id="4" name="Slide Number Placeholder 3"/>
          <p:cNvSpPr>
            <a:spLocks noGrp="1"/>
          </p:cNvSpPr>
          <p:nvPr>
            <p:ph type="sldNum" sz="quarter" idx="10"/>
          </p:nvPr>
        </p:nvSpPr>
        <p:spPr/>
        <p:txBody>
          <a:bodyPr/>
          <a:lstStyle/>
          <a:p>
            <a:pPr>
              <a:defRPr/>
            </a:pPr>
            <a:fld id="{B7A37C6C-0AC1-470E-9CE1-408E933F9A25}"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i="1" dirty="0" smtClean="0"/>
              <a:t>Site 2</a:t>
            </a:r>
            <a:endParaRPr lang="en-US" dirty="0" smtClean="0"/>
          </a:p>
          <a:p>
            <a:r>
              <a:rPr lang="en-US" dirty="0" smtClean="0"/>
              <a:t>	The QI team at this 535-bed community non-teaching hospital associated with a large regional healthcare system is led by the Vice President for Clinical Improvement, with other members of the team including hospitalists, clinical pharmacists, nurses, and the on-site study pharmacist.  Their initial intervention targets included training in taking a BPMH and good discharge medication education as well as giving feedback to providers on the quality of their medication histories.</a:t>
            </a:r>
          </a:p>
          <a:p>
            <a:r>
              <a:rPr lang="en-US" dirty="0" smtClean="0"/>
              <a:t>To date, progress has been made in 4 areas:</a:t>
            </a:r>
          </a:p>
          <a:p>
            <a:pPr lvl="0"/>
            <a:r>
              <a:rPr lang="en-US" dirty="0" smtClean="0"/>
              <a:t>BPMH training: BPMH training video and pocket cards are used by nursing and pharmacy staff on target units to perform medication histories for patients who are directly admitted, transferred from other hospitals, or admitted on weekend nights.  This complements a pre-existing initiative that utilizes pharmacy technicians, called Medication Reconciliation Assistants (MRAs), to take medication histories for all ED patients admitted during the week and weekend days.</a:t>
            </a:r>
          </a:p>
          <a:p>
            <a:pPr lvl="0"/>
            <a:r>
              <a:rPr lang="en-US" dirty="0" smtClean="0"/>
              <a:t>Risk stratification: Development of an automated screening tool to identify high-risk patients and having clinical pharmacists attend daily discharge rounds to determine which patients require high-intensity discharge education.</a:t>
            </a:r>
          </a:p>
          <a:p>
            <a:pPr lvl="0"/>
            <a:r>
              <a:rPr lang="en-US" dirty="0" smtClean="0"/>
              <a:t>High-intensity bundle in high-risk patients: Plans are in place to formally train a cohort of clinical pharmacists and discharging providers to provide high-intensity discharge education for high-risk patients . </a:t>
            </a:r>
          </a:p>
          <a:p>
            <a:pPr lvl="0"/>
            <a:r>
              <a:rPr lang="en-US" dirty="0" smtClean="0"/>
              <a:t>Discharge education:  The discharge education training video was placed on the organization’s intranet to complement existing education modules on “teach back” and “Ask Me 3,” a patient education program designed to promote communication between patients and clinicians.</a:t>
            </a:r>
            <a:r>
              <a:rPr lang="en-US" baseline="30000" dirty="0" smtClean="0"/>
              <a:t>35</a:t>
            </a:r>
            <a:r>
              <a:rPr lang="en-US" dirty="0" smtClean="0"/>
              <a:t> Clinical pharmacists can now flag high-risk patients for intensive discharge counseling in their workflow database and see which high-risk patients have received in-hospital intensive counseling and which have not. This complements an existing program which provides post-discharge counseling by phone for a subset of patients (e.g., older patients with a PCP within a particular provider group, discharged home, referred to the program, or on multiple or high-risk medications) run by the regional healthcare system. </a:t>
            </a:r>
          </a:p>
          <a:p>
            <a:r>
              <a:rPr lang="en-US" dirty="0" smtClean="0"/>
              <a:t>Key factors promoting success include the dedication of the QI team leader and on-site study pharmacist, full support from the leadership of the regional healthcare system, and integration of the intervention components with previously adopted site initiatives, such as the use of MRAs and the post-discharge education program for high-risk patients.  Barriers have included a smaller QI team to lead intervention efforts, difficulty in engaging front-line staff, limited availability of MRAs on weekend nights and for patients not admitted through the ED (and over-reliance on MRAs even for patients in whom they are not available), lack of access to administrative data to help guide next steps, and lack of educators trained in the use of teach back.</a:t>
            </a:r>
          </a:p>
          <a:p>
            <a:r>
              <a:rPr lang="en-US" dirty="0" smtClean="0"/>
              <a:t>As with Site 1, several lessons have been learned.  Progress at Site 2 has been somewhat slower with less engagement from front line providers and a smaller QI team.  Across both sites, our experience confirmed the important QI principle that education itself is not sufficient to change behavior to achieve best practice; certification of competency is required.  A need for site-specific data to help make the case to front-line providers is also essential for ongoing engagement with the improvement effort, and is now a goal of the central data analysis team.  For example, Site 2 needed to know medication discrepancy rates among patients not affected by MRAs (e.g., weekend night admissions, direct admissions) compared with other patients.</a:t>
            </a:r>
          </a:p>
          <a:p>
            <a:r>
              <a:rPr lang="en-US" dirty="0" smtClean="0"/>
              <a:t> How does this relate to what is mentioned above for risk stratification? Are different people being trained to replace the pharmacists doing it now?</a:t>
            </a:r>
          </a:p>
          <a:p>
            <a:r>
              <a:rPr lang="en-US" dirty="0" smtClean="0"/>
              <a:t>Jeff Schnipper: John and Jason, can you answer this question?</a:t>
            </a:r>
          </a:p>
          <a:p>
            <a:r>
              <a:rPr lang="en-US" dirty="0" smtClean="0"/>
              <a:t>Jason: it’s a human resource allocation relationship, extending the responsibility to hospitalists rather than replacing pharmacists; specifically for the high risk patients not qualifying to receive discharge counseling from the existing post-discharge program (SafeMed) the work would have to be allocated across the clinical pharmacists and discharging hospitalists (both of which would be learners in a formal training program)</a:t>
            </a:r>
          </a:p>
          <a:p>
            <a:endParaRPr lang="en-US" dirty="0"/>
          </a:p>
        </p:txBody>
      </p:sp>
      <p:sp>
        <p:nvSpPr>
          <p:cNvPr id="4" name="Slide Number Placeholder 3"/>
          <p:cNvSpPr>
            <a:spLocks noGrp="1"/>
          </p:cNvSpPr>
          <p:nvPr>
            <p:ph type="sldNum" sz="quarter" idx="10"/>
          </p:nvPr>
        </p:nvSpPr>
        <p:spPr/>
        <p:txBody>
          <a:bodyPr/>
          <a:lstStyle/>
          <a:p>
            <a:pPr>
              <a:defRPr/>
            </a:pPr>
            <a:fld id="{B7A37C6C-0AC1-470E-9CE1-408E933F9A25}" type="slidenum">
              <a:rPr lang="en-US" smtClean="0"/>
              <a:pPr>
                <a:defRPr/>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Scheduling could make sure that staff doesn’t waste their time trying to see a patient who’s not in a position to be seen</a:t>
            </a:r>
          </a:p>
          <a:p>
            <a:endParaRPr lang="en-US" dirty="0" smtClean="0"/>
          </a:p>
          <a:p>
            <a:r>
              <a:rPr lang="en-US" dirty="0" smtClean="0"/>
              <a:t>Informing clinical staff on the wards is important to make sure they read the notes written by med rec support staff and take necessary next steps</a:t>
            </a:r>
            <a:endParaRPr lang="en-US" dirty="0"/>
          </a:p>
        </p:txBody>
      </p:sp>
      <p:sp>
        <p:nvSpPr>
          <p:cNvPr id="4" name="Slide Number Placeholder 3"/>
          <p:cNvSpPr>
            <a:spLocks noGrp="1"/>
          </p:cNvSpPr>
          <p:nvPr>
            <p:ph type="sldNum" sz="quarter" idx="10"/>
          </p:nvPr>
        </p:nvSpPr>
        <p:spPr/>
        <p:txBody>
          <a:bodyPr/>
          <a:lstStyle/>
          <a:p>
            <a:fld id="{36ED08CE-7CDE-4246-873C-EF0132930725}"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1124" indent="0" algn="ctr">
              <a:buNone/>
              <a:defRPr/>
            </a:lvl2pPr>
            <a:lvl3pPr marL="902252" indent="0" algn="ctr">
              <a:buNone/>
              <a:defRPr/>
            </a:lvl3pPr>
            <a:lvl4pPr marL="1353379" indent="0" algn="ctr">
              <a:buNone/>
              <a:defRPr/>
            </a:lvl4pPr>
            <a:lvl5pPr marL="1804510" indent="0" algn="ctr">
              <a:buNone/>
              <a:defRPr/>
            </a:lvl5pPr>
            <a:lvl6pPr marL="2255641" indent="0" algn="ctr">
              <a:buNone/>
              <a:defRPr/>
            </a:lvl6pPr>
            <a:lvl7pPr marL="2706748" indent="0" algn="ctr">
              <a:buNone/>
              <a:defRPr/>
            </a:lvl7pPr>
            <a:lvl8pPr marL="3157875" indent="0" algn="ctr">
              <a:buNone/>
              <a:defRPr/>
            </a:lvl8pPr>
            <a:lvl9pPr marL="360900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dirty="0"/>
            </a:lvl1pPr>
          </a:lstStyle>
          <a:p>
            <a:pPr>
              <a:defRPr/>
            </a:pPr>
            <a:endParaRPr lang="en-US" dirty="0"/>
          </a:p>
        </p:txBody>
      </p:sp>
      <p:sp>
        <p:nvSpPr>
          <p:cNvPr id="5" name="Rectangle 4"/>
          <p:cNvSpPr>
            <a:spLocks noGrp="1" noChangeArrowheads="1"/>
          </p:cNvSpPr>
          <p:nvPr>
            <p:ph type="dt" sz="half" idx="11"/>
          </p:nvPr>
        </p:nvSpPr>
        <p:spPr/>
        <p:txBody>
          <a:bodyPr/>
          <a:lstStyle>
            <a:lvl1pPr>
              <a:defRPr dirty="0"/>
            </a:lvl1pPr>
          </a:lstStyle>
          <a:p>
            <a:pPr>
              <a:defRPr/>
            </a:pPr>
            <a:endParaRPr lang="en-US" dirty="0"/>
          </a:p>
        </p:txBody>
      </p:sp>
      <p:sp>
        <p:nvSpPr>
          <p:cNvPr id="6" name="Rectangle 5"/>
          <p:cNvSpPr>
            <a:spLocks noGrp="1" noChangeArrowheads="1"/>
          </p:cNvSpPr>
          <p:nvPr>
            <p:ph type="ftr" sz="quarter" idx="12"/>
          </p:nvPr>
        </p:nvSpPr>
        <p:spPr/>
        <p:txBody>
          <a:bodyPr/>
          <a:lstStyle>
            <a:lvl1pPr>
              <a:defRPr dirty="0"/>
            </a:lvl1pPr>
          </a:lstStyle>
          <a:p>
            <a:pPr>
              <a:defRPr/>
            </a:pPr>
            <a:endParaRPr lang="en-US" dirty="0"/>
          </a:p>
        </p:txBody>
      </p:sp>
      <p:sp>
        <p:nvSpPr>
          <p:cNvPr id="7" name="Rectangle 6"/>
          <p:cNvSpPr>
            <a:spLocks noGrp="1" noChangeArrowheads="1"/>
          </p:cNvSpPr>
          <p:nvPr>
            <p:ph type="sldNum" sz="quarter" idx="13"/>
          </p:nvPr>
        </p:nvSpPr>
        <p:spPr/>
        <p:txBody>
          <a:bodyPr/>
          <a:lstStyle>
            <a:lvl1pPr>
              <a:defRPr/>
            </a:lvl1pPr>
          </a:lstStyle>
          <a:p>
            <a:pPr>
              <a:defRPr/>
            </a:pPr>
            <a:fld id="{6651AD77-F8F3-4CFE-B816-2EA03899262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dirty="0"/>
            </a:lvl1pPr>
          </a:lstStyle>
          <a:p>
            <a:pPr>
              <a:defRPr/>
            </a:pPr>
            <a:endParaRPr lang="en-US" dirty="0"/>
          </a:p>
        </p:txBody>
      </p:sp>
      <p:sp>
        <p:nvSpPr>
          <p:cNvPr id="5" name="Rectangle 4"/>
          <p:cNvSpPr>
            <a:spLocks noGrp="1" noChangeArrowheads="1"/>
          </p:cNvSpPr>
          <p:nvPr>
            <p:ph type="dt" sz="half" idx="11"/>
          </p:nvPr>
        </p:nvSpPr>
        <p:spPr/>
        <p:txBody>
          <a:bodyPr/>
          <a:lstStyle>
            <a:lvl1pPr>
              <a:defRPr dirty="0"/>
            </a:lvl1pPr>
          </a:lstStyle>
          <a:p>
            <a:pPr>
              <a:defRPr/>
            </a:pPr>
            <a:endParaRPr lang="en-US" dirty="0"/>
          </a:p>
        </p:txBody>
      </p:sp>
      <p:sp>
        <p:nvSpPr>
          <p:cNvPr id="6" name="Rectangle 5"/>
          <p:cNvSpPr>
            <a:spLocks noGrp="1" noChangeArrowheads="1"/>
          </p:cNvSpPr>
          <p:nvPr>
            <p:ph type="ftr" sz="quarter" idx="12"/>
          </p:nvPr>
        </p:nvSpPr>
        <p:spPr/>
        <p:txBody>
          <a:bodyPr/>
          <a:lstStyle>
            <a:lvl1pPr>
              <a:defRPr dirty="0"/>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1124" indent="0">
              <a:buNone/>
              <a:defRPr sz="1800"/>
            </a:lvl2pPr>
            <a:lvl3pPr marL="902252" indent="0">
              <a:buNone/>
              <a:defRPr sz="1600"/>
            </a:lvl3pPr>
            <a:lvl4pPr marL="1353379" indent="0">
              <a:buNone/>
              <a:defRPr sz="1400"/>
            </a:lvl4pPr>
            <a:lvl5pPr marL="1804510" indent="0">
              <a:buNone/>
              <a:defRPr sz="1400"/>
            </a:lvl5pPr>
            <a:lvl6pPr marL="2255641" indent="0">
              <a:buNone/>
              <a:defRPr sz="1400"/>
            </a:lvl6pPr>
            <a:lvl7pPr marL="2706748" indent="0">
              <a:buNone/>
              <a:defRPr sz="1400"/>
            </a:lvl7pPr>
            <a:lvl8pPr marL="3157875" indent="0">
              <a:buNone/>
              <a:defRPr sz="1400"/>
            </a:lvl8pPr>
            <a:lvl9pPr marL="3609007"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dirty="0"/>
            </a:lvl1pPr>
          </a:lstStyle>
          <a:p>
            <a:pPr>
              <a:defRPr/>
            </a:pPr>
            <a:endParaRPr lang="en-US" dirty="0"/>
          </a:p>
        </p:txBody>
      </p:sp>
      <p:sp>
        <p:nvSpPr>
          <p:cNvPr id="5" name="Rectangle 4"/>
          <p:cNvSpPr>
            <a:spLocks noGrp="1" noChangeArrowheads="1"/>
          </p:cNvSpPr>
          <p:nvPr>
            <p:ph type="dt" sz="half" idx="11"/>
          </p:nvPr>
        </p:nvSpPr>
        <p:spPr/>
        <p:txBody>
          <a:bodyPr/>
          <a:lstStyle>
            <a:lvl1pPr>
              <a:defRPr dirty="0"/>
            </a:lvl1pPr>
          </a:lstStyle>
          <a:p>
            <a:pPr>
              <a:defRPr/>
            </a:pPr>
            <a:endParaRPr lang="en-US" dirty="0"/>
          </a:p>
        </p:txBody>
      </p:sp>
      <p:sp>
        <p:nvSpPr>
          <p:cNvPr id="6" name="Rectangle 5"/>
          <p:cNvSpPr>
            <a:spLocks noGrp="1" noChangeArrowheads="1"/>
          </p:cNvSpPr>
          <p:nvPr>
            <p:ph type="ftr" sz="quarter" idx="12"/>
          </p:nvPr>
        </p:nvSpPr>
        <p:spPr/>
        <p:txBody>
          <a:bodyPr/>
          <a:lstStyle>
            <a:lvl1pPr>
              <a:defRPr dirty="0"/>
            </a:lvl1pPr>
          </a:lstStyle>
          <a:p>
            <a:pPr>
              <a:defRPr/>
            </a:pPr>
            <a:endParaRPr lang="en-US" dirty="0"/>
          </a:p>
        </p:txBody>
      </p:sp>
      <p:sp>
        <p:nvSpPr>
          <p:cNvPr id="7" name="Rectangle 6"/>
          <p:cNvSpPr>
            <a:spLocks noGrp="1" noChangeArrowheads="1"/>
          </p:cNvSpPr>
          <p:nvPr>
            <p:ph type="sldNum" sz="quarter" idx="13"/>
          </p:nvPr>
        </p:nvSpPr>
        <p:spPr/>
        <p:txBody>
          <a:bodyPr/>
          <a:lstStyle>
            <a:lvl1pPr>
              <a:defRPr/>
            </a:lvl1pPr>
          </a:lstStyle>
          <a:p>
            <a:pPr>
              <a:defRPr/>
            </a:pPr>
            <a:fld id="{89760C10-D4DB-46BD-8DFA-02C358BFECC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1430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dirty="0"/>
            </a:lvl1pPr>
          </a:lstStyle>
          <a:p>
            <a:pPr>
              <a:defRPr/>
            </a:pPr>
            <a:endParaRPr lang="en-US" dirty="0"/>
          </a:p>
        </p:txBody>
      </p:sp>
      <p:sp>
        <p:nvSpPr>
          <p:cNvPr id="6" name="Rectangle 4"/>
          <p:cNvSpPr>
            <a:spLocks noGrp="1" noChangeArrowheads="1"/>
          </p:cNvSpPr>
          <p:nvPr>
            <p:ph type="dt" sz="half" idx="11"/>
          </p:nvPr>
        </p:nvSpPr>
        <p:spPr/>
        <p:txBody>
          <a:bodyPr/>
          <a:lstStyle>
            <a:lvl1pPr>
              <a:defRPr dirty="0"/>
            </a:lvl1pPr>
          </a:lstStyle>
          <a:p>
            <a:pPr>
              <a:defRPr/>
            </a:pPr>
            <a:endParaRPr lang="en-US" dirty="0"/>
          </a:p>
        </p:txBody>
      </p:sp>
      <p:sp>
        <p:nvSpPr>
          <p:cNvPr id="7" name="Rectangle 5"/>
          <p:cNvSpPr>
            <a:spLocks noGrp="1" noChangeArrowheads="1"/>
          </p:cNvSpPr>
          <p:nvPr>
            <p:ph type="ftr" sz="quarter" idx="12"/>
          </p:nvPr>
        </p:nvSpPr>
        <p:spPr/>
        <p:txBody>
          <a:bodyPr/>
          <a:lstStyle>
            <a:lvl1pPr>
              <a:defRPr dirty="0"/>
            </a:lvl1pPr>
          </a:lstStyle>
          <a:p>
            <a:pPr>
              <a:defRPr/>
            </a:pPr>
            <a:endParaRPr lang="en-US" dirty="0"/>
          </a:p>
        </p:txBody>
      </p:sp>
      <p:sp>
        <p:nvSpPr>
          <p:cNvPr id="8" name="Rectangle 6"/>
          <p:cNvSpPr>
            <a:spLocks noGrp="1" noChangeArrowheads="1"/>
          </p:cNvSpPr>
          <p:nvPr>
            <p:ph type="sldNum" sz="quarter" idx="13"/>
          </p:nvPr>
        </p:nvSpPr>
        <p:spPr/>
        <p:txBody>
          <a:bodyPr/>
          <a:lstStyle>
            <a:lvl1pPr>
              <a:defRPr/>
            </a:lvl1pPr>
          </a:lstStyle>
          <a:p>
            <a:pPr>
              <a:defRPr/>
            </a:pPr>
            <a:fld id="{E315133D-85E7-41E8-820E-CA6F084FB43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1124" indent="0">
              <a:buNone/>
              <a:defRPr sz="2000" b="1"/>
            </a:lvl2pPr>
            <a:lvl3pPr marL="902252" indent="0">
              <a:buNone/>
              <a:defRPr sz="1800" b="1"/>
            </a:lvl3pPr>
            <a:lvl4pPr marL="1353379" indent="0">
              <a:buNone/>
              <a:defRPr sz="1600" b="1"/>
            </a:lvl4pPr>
            <a:lvl5pPr marL="1804510" indent="0">
              <a:buNone/>
              <a:defRPr sz="1600" b="1"/>
            </a:lvl5pPr>
            <a:lvl6pPr marL="2255641" indent="0">
              <a:buNone/>
              <a:defRPr sz="1600" b="1"/>
            </a:lvl6pPr>
            <a:lvl7pPr marL="2706748" indent="0">
              <a:buNone/>
              <a:defRPr sz="1600" b="1"/>
            </a:lvl7pPr>
            <a:lvl8pPr marL="3157875" indent="0">
              <a:buNone/>
              <a:defRPr sz="1600" b="1"/>
            </a:lvl8pPr>
            <a:lvl9pPr marL="360900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1124" indent="0">
              <a:buNone/>
              <a:defRPr sz="2000" b="1"/>
            </a:lvl2pPr>
            <a:lvl3pPr marL="902252" indent="0">
              <a:buNone/>
              <a:defRPr sz="1800" b="1"/>
            </a:lvl3pPr>
            <a:lvl4pPr marL="1353379" indent="0">
              <a:buNone/>
              <a:defRPr sz="1600" b="1"/>
            </a:lvl4pPr>
            <a:lvl5pPr marL="1804510" indent="0">
              <a:buNone/>
              <a:defRPr sz="1600" b="1"/>
            </a:lvl5pPr>
            <a:lvl6pPr marL="2255641" indent="0">
              <a:buNone/>
              <a:defRPr sz="1600" b="1"/>
            </a:lvl6pPr>
            <a:lvl7pPr marL="2706748" indent="0">
              <a:buNone/>
              <a:defRPr sz="1600" b="1"/>
            </a:lvl7pPr>
            <a:lvl8pPr marL="3157875" indent="0">
              <a:buNone/>
              <a:defRPr sz="1600" b="1"/>
            </a:lvl8pPr>
            <a:lvl9pPr marL="360900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dirty="0"/>
            </a:lvl1pPr>
          </a:lstStyle>
          <a:p>
            <a:pPr>
              <a:defRPr/>
            </a:pPr>
            <a:endParaRPr lang="en-US" dirty="0"/>
          </a:p>
        </p:txBody>
      </p:sp>
      <p:sp>
        <p:nvSpPr>
          <p:cNvPr id="8" name="Rectangle 4"/>
          <p:cNvSpPr>
            <a:spLocks noGrp="1" noChangeArrowheads="1"/>
          </p:cNvSpPr>
          <p:nvPr>
            <p:ph type="dt" sz="half" idx="11"/>
          </p:nvPr>
        </p:nvSpPr>
        <p:spPr/>
        <p:txBody>
          <a:bodyPr/>
          <a:lstStyle>
            <a:lvl1pPr>
              <a:defRPr dirty="0"/>
            </a:lvl1pPr>
          </a:lstStyle>
          <a:p>
            <a:pPr>
              <a:defRPr/>
            </a:pPr>
            <a:endParaRPr lang="en-US" dirty="0"/>
          </a:p>
        </p:txBody>
      </p:sp>
      <p:sp>
        <p:nvSpPr>
          <p:cNvPr id="9" name="Rectangle 5"/>
          <p:cNvSpPr>
            <a:spLocks noGrp="1" noChangeArrowheads="1"/>
          </p:cNvSpPr>
          <p:nvPr>
            <p:ph type="ftr" sz="quarter" idx="12"/>
          </p:nvPr>
        </p:nvSpPr>
        <p:spPr/>
        <p:txBody>
          <a:bodyPr/>
          <a:lstStyle>
            <a:lvl1pPr>
              <a:defRPr dirty="0"/>
            </a:lvl1pPr>
          </a:lstStyle>
          <a:p>
            <a:pPr>
              <a:defRPr/>
            </a:pPr>
            <a:endParaRPr lang="en-US" dirty="0"/>
          </a:p>
        </p:txBody>
      </p:sp>
      <p:sp>
        <p:nvSpPr>
          <p:cNvPr id="10" name="Rectangle 6"/>
          <p:cNvSpPr>
            <a:spLocks noGrp="1" noChangeArrowheads="1"/>
          </p:cNvSpPr>
          <p:nvPr>
            <p:ph type="sldNum" sz="quarter" idx="13"/>
          </p:nvPr>
        </p:nvSpPr>
        <p:spPr/>
        <p:txBody>
          <a:bodyPr/>
          <a:lstStyle>
            <a:lvl1pPr>
              <a:defRPr/>
            </a:lvl1pPr>
          </a:lstStyle>
          <a:p>
            <a:pPr>
              <a:defRPr/>
            </a:pPr>
            <a:fld id="{17B1B2B2-7812-4724-B1EA-19467E18A26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dirty="0"/>
            </a:lvl1pPr>
          </a:lstStyle>
          <a:p>
            <a:pPr>
              <a:defRPr/>
            </a:pPr>
            <a:endParaRPr lang="en-US" dirty="0"/>
          </a:p>
        </p:txBody>
      </p:sp>
      <p:sp>
        <p:nvSpPr>
          <p:cNvPr id="4" name="Rectangle 4"/>
          <p:cNvSpPr>
            <a:spLocks noGrp="1" noChangeArrowheads="1"/>
          </p:cNvSpPr>
          <p:nvPr>
            <p:ph type="dt" sz="half" idx="11"/>
          </p:nvPr>
        </p:nvSpPr>
        <p:spPr/>
        <p:txBody>
          <a:bodyPr/>
          <a:lstStyle>
            <a:lvl1pPr>
              <a:defRPr dirty="0"/>
            </a:lvl1pPr>
          </a:lstStyle>
          <a:p>
            <a:pPr>
              <a:defRPr/>
            </a:pPr>
            <a:endParaRPr lang="en-US" dirty="0"/>
          </a:p>
        </p:txBody>
      </p:sp>
      <p:sp>
        <p:nvSpPr>
          <p:cNvPr id="5" name="Rectangle 5"/>
          <p:cNvSpPr>
            <a:spLocks noGrp="1" noChangeArrowheads="1"/>
          </p:cNvSpPr>
          <p:nvPr>
            <p:ph type="ftr" sz="quarter" idx="12"/>
          </p:nvPr>
        </p:nvSpPr>
        <p:spPr/>
        <p:txBody>
          <a:bodyPr/>
          <a:lstStyle>
            <a:lvl1pPr>
              <a:defRPr dirty="0"/>
            </a:lvl1pPr>
          </a:lstStyle>
          <a:p>
            <a:pPr>
              <a:defRPr/>
            </a:pPr>
            <a:endParaRPr lang="en-US" dirty="0"/>
          </a:p>
        </p:txBody>
      </p:sp>
      <p:sp>
        <p:nvSpPr>
          <p:cNvPr id="6" name="Rectangle 6"/>
          <p:cNvSpPr>
            <a:spLocks noGrp="1" noChangeArrowheads="1"/>
          </p:cNvSpPr>
          <p:nvPr>
            <p:ph type="sldNum" sz="quarter" idx="13"/>
          </p:nvPr>
        </p:nvSpPr>
        <p:spPr/>
        <p:txBody>
          <a:bodyPr/>
          <a:lstStyle>
            <a:lvl1pPr>
              <a:defRPr/>
            </a:lvl1pPr>
          </a:lstStyle>
          <a:p>
            <a:pPr>
              <a:defRPr/>
            </a:pPr>
            <a:fld id="{56773600-B454-40F0-ACB6-2FEE5D912F9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dirty="0"/>
            </a:lvl1pPr>
          </a:lstStyle>
          <a:p>
            <a:pPr>
              <a:defRPr/>
            </a:pPr>
            <a:endParaRPr lang="en-US" dirty="0"/>
          </a:p>
        </p:txBody>
      </p:sp>
      <p:sp>
        <p:nvSpPr>
          <p:cNvPr id="3" name="Rectangle 4"/>
          <p:cNvSpPr>
            <a:spLocks noGrp="1" noChangeArrowheads="1"/>
          </p:cNvSpPr>
          <p:nvPr>
            <p:ph type="dt" sz="half" idx="11"/>
          </p:nvPr>
        </p:nvSpPr>
        <p:spPr/>
        <p:txBody>
          <a:bodyPr/>
          <a:lstStyle>
            <a:lvl1pPr>
              <a:defRPr dirty="0"/>
            </a:lvl1pPr>
          </a:lstStyle>
          <a:p>
            <a:pPr>
              <a:defRPr/>
            </a:pPr>
            <a:endParaRPr lang="en-US" dirty="0"/>
          </a:p>
        </p:txBody>
      </p:sp>
      <p:sp>
        <p:nvSpPr>
          <p:cNvPr id="4" name="Rectangle 5"/>
          <p:cNvSpPr>
            <a:spLocks noGrp="1" noChangeArrowheads="1"/>
          </p:cNvSpPr>
          <p:nvPr>
            <p:ph type="ftr" sz="quarter" idx="12"/>
          </p:nvPr>
        </p:nvSpPr>
        <p:spPr/>
        <p:txBody>
          <a:bodyPr/>
          <a:lstStyle>
            <a:lvl1pPr>
              <a:defRPr dirty="0"/>
            </a:lvl1pPr>
          </a:lstStyle>
          <a:p>
            <a:pPr>
              <a:defRPr/>
            </a:pPr>
            <a:endParaRPr lang="en-US" dirty="0"/>
          </a:p>
        </p:txBody>
      </p:sp>
      <p:sp>
        <p:nvSpPr>
          <p:cNvPr id="5" name="Rectangle 6"/>
          <p:cNvSpPr>
            <a:spLocks noGrp="1" noChangeArrowheads="1"/>
          </p:cNvSpPr>
          <p:nvPr>
            <p:ph type="sldNum" sz="quarter" idx="13"/>
          </p:nvPr>
        </p:nvSpPr>
        <p:spPr/>
        <p:txBody>
          <a:bodyPr/>
          <a:lstStyle>
            <a:lvl1pPr>
              <a:defRPr/>
            </a:lvl1pPr>
          </a:lstStyle>
          <a:p>
            <a:pPr>
              <a:defRPr/>
            </a:pPr>
            <a:fld id="{91AF572D-6A88-4D9F-AD61-2C8E661AB18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1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1124" indent="0">
              <a:buNone/>
              <a:defRPr sz="1200"/>
            </a:lvl2pPr>
            <a:lvl3pPr marL="902252" indent="0">
              <a:buNone/>
              <a:defRPr sz="1000"/>
            </a:lvl3pPr>
            <a:lvl4pPr marL="1353379" indent="0">
              <a:buNone/>
              <a:defRPr sz="900"/>
            </a:lvl4pPr>
            <a:lvl5pPr marL="1804510" indent="0">
              <a:buNone/>
              <a:defRPr sz="900"/>
            </a:lvl5pPr>
            <a:lvl6pPr marL="2255641" indent="0">
              <a:buNone/>
              <a:defRPr sz="900"/>
            </a:lvl6pPr>
            <a:lvl7pPr marL="2706748" indent="0">
              <a:buNone/>
              <a:defRPr sz="900"/>
            </a:lvl7pPr>
            <a:lvl8pPr marL="3157875" indent="0">
              <a:buNone/>
              <a:defRPr sz="900"/>
            </a:lvl8pPr>
            <a:lvl9pPr marL="360900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dirty="0"/>
            </a:lvl1pPr>
          </a:lstStyle>
          <a:p>
            <a:pPr>
              <a:defRPr/>
            </a:pPr>
            <a:endParaRPr lang="en-US" dirty="0"/>
          </a:p>
        </p:txBody>
      </p:sp>
      <p:sp>
        <p:nvSpPr>
          <p:cNvPr id="6" name="Rectangle 4"/>
          <p:cNvSpPr>
            <a:spLocks noGrp="1" noChangeArrowheads="1"/>
          </p:cNvSpPr>
          <p:nvPr>
            <p:ph type="dt" sz="half" idx="11"/>
          </p:nvPr>
        </p:nvSpPr>
        <p:spPr/>
        <p:txBody>
          <a:bodyPr/>
          <a:lstStyle>
            <a:lvl1pPr>
              <a:defRPr dirty="0"/>
            </a:lvl1pPr>
          </a:lstStyle>
          <a:p>
            <a:pPr>
              <a:defRPr/>
            </a:pPr>
            <a:endParaRPr lang="en-US" dirty="0"/>
          </a:p>
        </p:txBody>
      </p:sp>
      <p:sp>
        <p:nvSpPr>
          <p:cNvPr id="7" name="Rectangle 5"/>
          <p:cNvSpPr>
            <a:spLocks noGrp="1" noChangeArrowheads="1"/>
          </p:cNvSpPr>
          <p:nvPr>
            <p:ph type="ftr" sz="quarter" idx="12"/>
          </p:nvPr>
        </p:nvSpPr>
        <p:spPr/>
        <p:txBody>
          <a:bodyPr/>
          <a:lstStyle>
            <a:lvl1pPr>
              <a:defRPr dirty="0"/>
            </a:lvl1pPr>
          </a:lstStyle>
          <a:p>
            <a:pPr>
              <a:defRPr/>
            </a:pPr>
            <a:endParaRPr lang="en-US" dirty="0"/>
          </a:p>
        </p:txBody>
      </p:sp>
      <p:sp>
        <p:nvSpPr>
          <p:cNvPr id="8" name="Rectangle 6"/>
          <p:cNvSpPr>
            <a:spLocks noGrp="1" noChangeArrowheads="1"/>
          </p:cNvSpPr>
          <p:nvPr>
            <p:ph type="sldNum" sz="quarter" idx="13"/>
          </p:nvPr>
        </p:nvSpPr>
        <p:spPr/>
        <p:txBody>
          <a:bodyPr/>
          <a:lstStyle>
            <a:lvl1pPr>
              <a:defRPr/>
            </a:lvl1pPr>
          </a:lstStyle>
          <a:p>
            <a:pPr>
              <a:defRPr/>
            </a:pPr>
            <a:fld id="{5B9F671C-81F4-4989-BF7D-5496A4C56F5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1124" indent="0">
              <a:buNone/>
              <a:defRPr sz="2800"/>
            </a:lvl2pPr>
            <a:lvl3pPr marL="902252" indent="0">
              <a:buNone/>
              <a:defRPr sz="2400"/>
            </a:lvl3pPr>
            <a:lvl4pPr marL="1353379" indent="0">
              <a:buNone/>
              <a:defRPr sz="2000"/>
            </a:lvl4pPr>
            <a:lvl5pPr marL="1804510" indent="0">
              <a:buNone/>
              <a:defRPr sz="2000"/>
            </a:lvl5pPr>
            <a:lvl6pPr marL="2255641" indent="0">
              <a:buNone/>
              <a:defRPr sz="2000"/>
            </a:lvl6pPr>
            <a:lvl7pPr marL="2706748" indent="0">
              <a:buNone/>
              <a:defRPr sz="2000"/>
            </a:lvl7pPr>
            <a:lvl8pPr marL="3157875" indent="0">
              <a:buNone/>
              <a:defRPr sz="2000"/>
            </a:lvl8pPr>
            <a:lvl9pPr marL="3609007"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1124" indent="0">
              <a:buNone/>
              <a:defRPr sz="1200"/>
            </a:lvl2pPr>
            <a:lvl3pPr marL="902252" indent="0">
              <a:buNone/>
              <a:defRPr sz="1000"/>
            </a:lvl3pPr>
            <a:lvl4pPr marL="1353379" indent="0">
              <a:buNone/>
              <a:defRPr sz="900"/>
            </a:lvl4pPr>
            <a:lvl5pPr marL="1804510" indent="0">
              <a:buNone/>
              <a:defRPr sz="900"/>
            </a:lvl5pPr>
            <a:lvl6pPr marL="2255641" indent="0">
              <a:buNone/>
              <a:defRPr sz="900"/>
            </a:lvl6pPr>
            <a:lvl7pPr marL="2706748" indent="0">
              <a:buNone/>
              <a:defRPr sz="900"/>
            </a:lvl7pPr>
            <a:lvl8pPr marL="3157875" indent="0">
              <a:buNone/>
              <a:defRPr sz="900"/>
            </a:lvl8pPr>
            <a:lvl9pPr marL="360900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dirty="0"/>
            </a:lvl1pPr>
          </a:lstStyle>
          <a:p>
            <a:pPr>
              <a:defRPr/>
            </a:pPr>
            <a:endParaRPr lang="en-US" dirty="0"/>
          </a:p>
        </p:txBody>
      </p:sp>
      <p:sp>
        <p:nvSpPr>
          <p:cNvPr id="6" name="Rectangle 4"/>
          <p:cNvSpPr>
            <a:spLocks noGrp="1" noChangeArrowheads="1"/>
          </p:cNvSpPr>
          <p:nvPr>
            <p:ph type="dt" sz="half" idx="11"/>
          </p:nvPr>
        </p:nvSpPr>
        <p:spPr/>
        <p:txBody>
          <a:bodyPr/>
          <a:lstStyle>
            <a:lvl1pPr>
              <a:defRPr dirty="0"/>
            </a:lvl1pPr>
          </a:lstStyle>
          <a:p>
            <a:pPr>
              <a:defRPr/>
            </a:pPr>
            <a:endParaRPr lang="en-US" dirty="0"/>
          </a:p>
        </p:txBody>
      </p:sp>
      <p:sp>
        <p:nvSpPr>
          <p:cNvPr id="7" name="Rectangle 5"/>
          <p:cNvSpPr>
            <a:spLocks noGrp="1" noChangeArrowheads="1"/>
          </p:cNvSpPr>
          <p:nvPr>
            <p:ph type="ftr" sz="quarter" idx="12"/>
          </p:nvPr>
        </p:nvSpPr>
        <p:spPr/>
        <p:txBody>
          <a:bodyPr/>
          <a:lstStyle>
            <a:lvl1pPr>
              <a:defRPr dirty="0"/>
            </a:lvl1pPr>
          </a:lstStyle>
          <a:p>
            <a:pPr>
              <a:defRPr/>
            </a:pPr>
            <a:endParaRPr lang="en-US" dirty="0"/>
          </a:p>
        </p:txBody>
      </p:sp>
      <p:sp>
        <p:nvSpPr>
          <p:cNvPr id="8" name="Rectangle 6"/>
          <p:cNvSpPr>
            <a:spLocks noGrp="1" noChangeArrowheads="1"/>
          </p:cNvSpPr>
          <p:nvPr>
            <p:ph type="sldNum" sz="quarter" idx="13"/>
          </p:nvPr>
        </p:nvSpPr>
        <p:spPr/>
        <p:txBody>
          <a:bodyPr/>
          <a:lstStyle>
            <a:lvl1pPr>
              <a:defRPr/>
            </a:lvl1pPr>
          </a:lstStyle>
          <a:p>
            <a:pPr>
              <a:defRPr/>
            </a:pPr>
            <a:fld id="{AA2215F2-A576-4B10-A0D5-3CDE3D5F9F5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dirty="0"/>
            </a:lvl1pPr>
          </a:lstStyle>
          <a:p>
            <a:pPr>
              <a:defRPr/>
            </a:pPr>
            <a:endParaRPr lang="en-US" dirty="0"/>
          </a:p>
        </p:txBody>
      </p:sp>
      <p:sp>
        <p:nvSpPr>
          <p:cNvPr id="5" name="Rectangle 4"/>
          <p:cNvSpPr>
            <a:spLocks noGrp="1" noChangeArrowheads="1"/>
          </p:cNvSpPr>
          <p:nvPr>
            <p:ph type="dt" sz="half" idx="11"/>
          </p:nvPr>
        </p:nvSpPr>
        <p:spPr/>
        <p:txBody>
          <a:bodyPr/>
          <a:lstStyle>
            <a:lvl1pPr>
              <a:defRPr dirty="0"/>
            </a:lvl1pPr>
          </a:lstStyle>
          <a:p>
            <a:pPr>
              <a:defRPr/>
            </a:pPr>
            <a:endParaRPr lang="en-US" dirty="0"/>
          </a:p>
        </p:txBody>
      </p:sp>
      <p:sp>
        <p:nvSpPr>
          <p:cNvPr id="6" name="Rectangle 5"/>
          <p:cNvSpPr>
            <a:spLocks noGrp="1" noChangeArrowheads="1"/>
          </p:cNvSpPr>
          <p:nvPr>
            <p:ph type="ftr" sz="quarter" idx="12"/>
          </p:nvPr>
        </p:nvSpPr>
        <p:spPr/>
        <p:txBody>
          <a:bodyPr/>
          <a:lstStyle>
            <a:lvl1pPr>
              <a:defRPr dirty="0"/>
            </a:lvl1pPr>
          </a:lstStyle>
          <a:p>
            <a:pPr>
              <a:defRPr/>
            </a:pPr>
            <a:endParaRPr lang="en-US" dirty="0"/>
          </a:p>
        </p:txBody>
      </p:sp>
      <p:sp>
        <p:nvSpPr>
          <p:cNvPr id="7" name="Rectangle 6"/>
          <p:cNvSpPr>
            <a:spLocks noGrp="1" noChangeArrowheads="1"/>
          </p:cNvSpPr>
          <p:nvPr>
            <p:ph type="sldNum" sz="quarter" idx="13"/>
          </p:nvPr>
        </p:nvSpPr>
        <p:spPr/>
        <p:txBody>
          <a:bodyPr/>
          <a:lstStyle>
            <a:lvl1pPr>
              <a:defRPr/>
            </a:lvl1pPr>
          </a:lstStyle>
          <a:p>
            <a:pPr>
              <a:defRPr/>
            </a:pPr>
            <a:fld id="{FC40E66A-83D7-459A-B059-C6A22A226BC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4" y="304800"/>
            <a:ext cx="20574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60198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dirty="0"/>
            </a:lvl1pPr>
          </a:lstStyle>
          <a:p>
            <a:pPr>
              <a:defRPr/>
            </a:pPr>
            <a:endParaRPr lang="en-US" dirty="0"/>
          </a:p>
        </p:txBody>
      </p:sp>
      <p:sp>
        <p:nvSpPr>
          <p:cNvPr id="5" name="Rectangle 4"/>
          <p:cNvSpPr>
            <a:spLocks noGrp="1" noChangeArrowheads="1"/>
          </p:cNvSpPr>
          <p:nvPr>
            <p:ph type="dt" sz="half" idx="11"/>
          </p:nvPr>
        </p:nvSpPr>
        <p:spPr/>
        <p:txBody>
          <a:bodyPr/>
          <a:lstStyle>
            <a:lvl1pPr>
              <a:defRPr dirty="0"/>
            </a:lvl1pPr>
          </a:lstStyle>
          <a:p>
            <a:pPr>
              <a:defRPr/>
            </a:pPr>
            <a:endParaRPr lang="en-US" dirty="0"/>
          </a:p>
        </p:txBody>
      </p:sp>
      <p:sp>
        <p:nvSpPr>
          <p:cNvPr id="6" name="Rectangle 5"/>
          <p:cNvSpPr>
            <a:spLocks noGrp="1" noChangeArrowheads="1"/>
          </p:cNvSpPr>
          <p:nvPr>
            <p:ph type="ftr" sz="quarter" idx="12"/>
          </p:nvPr>
        </p:nvSpPr>
        <p:spPr/>
        <p:txBody>
          <a:bodyPr/>
          <a:lstStyle>
            <a:lvl1pPr>
              <a:defRPr dirty="0"/>
            </a:lvl1pPr>
          </a:lstStyle>
          <a:p>
            <a:pPr>
              <a:defRPr/>
            </a:pPr>
            <a:endParaRPr lang="en-US" dirty="0"/>
          </a:p>
        </p:txBody>
      </p:sp>
      <p:sp>
        <p:nvSpPr>
          <p:cNvPr id="7" name="Rectangle 6"/>
          <p:cNvSpPr>
            <a:spLocks noGrp="1" noChangeArrowheads="1"/>
          </p:cNvSpPr>
          <p:nvPr>
            <p:ph type="sldNum" sz="quarter" idx="13"/>
          </p:nvPr>
        </p:nvSpPr>
        <p:spPr/>
        <p:txBody>
          <a:bodyPr/>
          <a:lstStyle>
            <a:lvl1pPr>
              <a:defRPr/>
            </a:lvl1pPr>
          </a:lstStyle>
          <a:p>
            <a:pPr>
              <a:defRPr/>
            </a:pPr>
            <a:fld id="{D3B8FA03-8084-4B9B-9E4B-3CA9EC19C52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7772400" cy="5334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143000"/>
            <a:ext cx="7772400" cy="4953000"/>
          </a:xfrm>
        </p:spPr>
        <p:txBody>
          <a:bodyPr/>
          <a:lstStyle/>
          <a:p>
            <a:pPr lvl="0"/>
            <a:r>
              <a:rPr lang="en-US" noProof="0" dirty="0" smtClean="0"/>
              <a:t>Click icon to add chart</a:t>
            </a:r>
            <a:endParaRPr lang="en-US" noProof="0" dirty="0"/>
          </a:p>
        </p:txBody>
      </p:sp>
      <p:sp>
        <p:nvSpPr>
          <p:cNvPr id="4" name="Rectangle 4"/>
          <p:cNvSpPr>
            <a:spLocks noGrp="1" noChangeArrowheads="1"/>
          </p:cNvSpPr>
          <p:nvPr>
            <p:ph type="dt" sz="half" idx="10"/>
          </p:nvPr>
        </p:nvSpPr>
        <p:spPr/>
        <p:txBody>
          <a:bodyPr/>
          <a:lstStyle>
            <a:lvl1pPr>
              <a:defRPr dirty="0"/>
            </a:lvl1pPr>
          </a:lstStyle>
          <a:p>
            <a:pPr>
              <a:defRPr/>
            </a:pPr>
            <a:endParaRPr lang="en-US" dirty="0"/>
          </a:p>
        </p:txBody>
      </p:sp>
      <p:sp>
        <p:nvSpPr>
          <p:cNvPr id="5" name="Rectangle 4"/>
          <p:cNvSpPr>
            <a:spLocks noGrp="1" noChangeArrowheads="1"/>
          </p:cNvSpPr>
          <p:nvPr>
            <p:ph type="dt" sz="half" idx="11"/>
          </p:nvPr>
        </p:nvSpPr>
        <p:spPr/>
        <p:txBody>
          <a:bodyPr/>
          <a:lstStyle>
            <a:lvl1pPr>
              <a:defRPr dirty="0"/>
            </a:lvl1pPr>
          </a:lstStyle>
          <a:p>
            <a:pPr>
              <a:defRPr/>
            </a:pPr>
            <a:endParaRPr lang="en-US" dirty="0"/>
          </a:p>
        </p:txBody>
      </p:sp>
      <p:sp>
        <p:nvSpPr>
          <p:cNvPr id="6" name="Rectangle 5"/>
          <p:cNvSpPr>
            <a:spLocks noGrp="1" noChangeArrowheads="1"/>
          </p:cNvSpPr>
          <p:nvPr>
            <p:ph type="ftr" sz="quarter" idx="12"/>
          </p:nvPr>
        </p:nvSpPr>
        <p:spPr/>
        <p:txBody>
          <a:bodyPr/>
          <a:lstStyle>
            <a:lvl1pPr>
              <a:defRPr dirty="0"/>
            </a:lvl1pPr>
          </a:lstStyle>
          <a:p>
            <a:pPr>
              <a:defRPr/>
            </a:pPr>
            <a:endParaRPr lang="en-US" dirty="0"/>
          </a:p>
        </p:txBody>
      </p:sp>
      <p:sp>
        <p:nvSpPr>
          <p:cNvPr id="7" name="Rectangle 6"/>
          <p:cNvSpPr>
            <a:spLocks noGrp="1" noChangeArrowheads="1"/>
          </p:cNvSpPr>
          <p:nvPr>
            <p:ph type="sldNum" sz="quarter" idx="13"/>
          </p:nvPr>
        </p:nvSpPr>
        <p:spPr/>
        <p:txBody>
          <a:bodyPr/>
          <a:lstStyle>
            <a:lvl1pPr>
              <a:defRPr/>
            </a:lvl1pPr>
          </a:lstStyle>
          <a:p>
            <a:pPr>
              <a:defRPr/>
            </a:pPr>
            <a:fld id="{D08AF543-F585-459D-8022-73976AA8E17B}"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7772400" cy="5334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143000"/>
            <a:ext cx="7772400" cy="4953000"/>
          </a:xfrm>
        </p:spPr>
        <p:txBody>
          <a:bodyPr/>
          <a:lstStyle/>
          <a:p>
            <a:pPr lvl="0"/>
            <a:r>
              <a:rPr lang="en-US" noProof="0" dirty="0" smtClean="0"/>
              <a:t>Click icon to add SmartArt graphic</a:t>
            </a:r>
            <a:endParaRPr lang="en-US" noProof="0" dirty="0"/>
          </a:p>
        </p:txBody>
      </p:sp>
      <p:sp>
        <p:nvSpPr>
          <p:cNvPr id="4" name="Rectangle 4"/>
          <p:cNvSpPr>
            <a:spLocks noGrp="1" noChangeArrowheads="1"/>
          </p:cNvSpPr>
          <p:nvPr>
            <p:ph type="dt" sz="half" idx="10"/>
          </p:nvPr>
        </p:nvSpPr>
        <p:spPr/>
        <p:txBody>
          <a:bodyPr/>
          <a:lstStyle>
            <a:lvl1pPr>
              <a:defRPr dirty="0"/>
            </a:lvl1pPr>
          </a:lstStyle>
          <a:p>
            <a:pPr>
              <a:defRPr/>
            </a:pPr>
            <a:endParaRPr lang="en-US" dirty="0"/>
          </a:p>
        </p:txBody>
      </p:sp>
      <p:sp>
        <p:nvSpPr>
          <p:cNvPr id="5" name="Rectangle 4"/>
          <p:cNvSpPr>
            <a:spLocks noGrp="1" noChangeArrowheads="1"/>
          </p:cNvSpPr>
          <p:nvPr>
            <p:ph type="dt" sz="half" idx="11"/>
          </p:nvPr>
        </p:nvSpPr>
        <p:spPr/>
        <p:txBody>
          <a:bodyPr/>
          <a:lstStyle>
            <a:lvl1pPr>
              <a:defRPr dirty="0"/>
            </a:lvl1pPr>
          </a:lstStyle>
          <a:p>
            <a:pPr>
              <a:defRPr/>
            </a:pPr>
            <a:endParaRPr lang="en-US" dirty="0"/>
          </a:p>
        </p:txBody>
      </p:sp>
      <p:sp>
        <p:nvSpPr>
          <p:cNvPr id="6" name="Rectangle 5"/>
          <p:cNvSpPr>
            <a:spLocks noGrp="1" noChangeArrowheads="1"/>
          </p:cNvSpPr>
          <p:nvPr>
            <p:ph type="ftr" sz="quarter" idx="12"/>
          </p:nvPr>
        </p:nvSpPr>
        <p:spPr/>
        <p:txBody>
          <a:bodyPr/>
          <a:lstStyle>
            <a:lvl1pPr>
              <a:defRPr dirty="0"/>
            </a:lvl1pPr>
          </a:lstStyle>
          <a:p>
            <a:pPr>
              <a:defRPr/>
            </a:pPr>
            <a:endParaRPr lang="en-US" dirty="0"/>
          </a:p>
        </p:txBody>
      </p:sp>
      <p:sp>
        <p:nvSpPr>
          <p:cNvPr id="7" name="Rectangle 6"/>
          <p:cNvSpPr>
            <a:spLocks noGrp="1" noChangeArrowheads="1"/>
          </p:cNvSpPr>
          <p:nvPr>
            <p:ph type="sldNum" sz="quarter" idx="13"/>
          </p:nvPr>
        </p:nvSpPr>
        <p:spPr/>
        <p:txBody>
          <a:bodyPr/>
          <a:lstStyle>
            <a:lvl1pPr>
              <a:defRPr/>
            </a:lvl1pPr>
          </a:lstStyle>
          <a:p>
            <a:pPr>
              <a:defRPr/>
            </a:pPr>
            <a:fld id="{2FF205D0-6616-48D4-A23C-4C892FFBB6DE}"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10;PPpage.jpg                                                     000138E9Enrico Work                    BFC29DC8:"/>
          <p:cNvPicPr>
            <a:picLocks noChangeAspect="1" noChangeArrowheads="1"/>
          </p:cNvPicPr>
          <p:nvPr/>
        </p:nvPicPr>
        <p:blipFill>
          <a:blip r:embed="rId15" cstate="print"/>
          <a:srcRect/>
          <a:stretch>
            <a:fillRect/>
          </a:stretch>
        </p:blipFill>
        <p:spPr bwMode="auto">
          <a:xfrm>
            <a:off x="-1588"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1143000" y="304800"/>
            <a:ext cx="7772400" cy="533400"/>
          </a:xfrm>
          <a:prstGeom prst="rect">
            <a:avLst/>
          </a:prstGeom>
          <a:noFill/>
          <a:ln w="9525">
            <a:noFill/>
            <a:miter lim="800000"/>
            <a:headEnd/>
            <a:tailEnd/>
          </a:ln>
        </p:spPr>
        <p:txBody>
          <a:bodyPr vert="horz" wrap="square" lIns="90178" tIns="45091" rIns="90178" bIns="45091"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1143000"/>
            <a:ext cx="7772400" cy="4953000"/>
          </a:xfrm>
          <a:prstGeom prst="rect">
            <a:avLst/>
          </a:prstGeom>
          <a:noFill/>
          <a:ln w="9525">
            <a:noFill/>
            <a:miter lim="800000"/>
            <a:headEnd/>
            <a:tailEnd/>
          </a:ln>
        </p:spPr>
        <p:txBody>
          <a:bodyPr vert="horz" wrap="square" lIns="90178" tIns="45091" rIns="90178" bIns="4509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0178" tIns="45091" rIns="90178" bIns="45091" numCol="1" anchor="t" anchorCtr="0" compatLnSpc="1">
            <a:prstTxWarp prst="textNoShape">
              <a:avLst/>
            </a:prstTxWarp>
          </a:bodyPr>
          <a:lstStyle>
            <a:lvl1pPr algn="l" eaLnBrk="0" hangingPunct="0">
              <a:spcBef>
                <a:spcPct val="0"/>
              </a:spcBef>
              <a:defRPr sz="1400" b="0" dirty="0">
                <a:latin typeface="Times" charset="0"/>
                <a:ea typeface="+mn-ea"/>
                <a:cs typeface="+mn-cs"/>
              </a:defRPr>
            </a:lvl1pPr>
          </a:lstStyle>
          <a:p>
            <a:pPr>
              <a:defRPr/>
            </a:pPr>
            <a:endParaRPr lang="en-US" dirty="0"/>
          </a:p>
        </p:txBody>
      </p:sp>
      <p:sp>
        <p:nvSpPr>
          <p:cNvPr id="3"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0178" tIns="45091" rIns="90178" bIns="45091" numCol="1" anchor="t" anchorCtr="0" compatLnSpc="1">
            <a:prstTxWarp prst="textNoShape">
              <a:avLst/>
            </a:prstTxWarp>
          </a:bodyPr>
          <a:lstStyle>
            <a:lvl1pPr algn="l" eaLnBrk="0" hangingPunct="0">
              <a:spcBef>
                <a:spcPct val="0"/>
              </a:spcBef>
              <a:defRPr sz="1400" b="0" dirty="0">
                <a:latin typeface="Times" charset="0"/>
                <a:ea typeface="+mn-ea"/>
                <a:cs typeface="+mn-cs"/>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0178" tIns="45091" rIns="90178" bIns="45091" numCol="1" anchor="t" anchorCtr="0" compatLnSpc="1">
            <a:prstTxWarp prst="textNoShape">
              <a:avLst/>
            </a:prstTxWarp>
          </a:bodyPr>
          <a:lstStyle>
            <a:lvl1pPr algn="ctr" eaLnBrk="0" hangingPunct="0">
              <a:spcBef>
                <a:spcPct val="0"/>
              </a:spcBef>
              <a:defRPr sz="1400" b="0" dirty="0">
                <a:latin typeface="Times" charset="0"/>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0178" tIns="45091" rIns="90178" bIns="45091" numCol="1" anchor="t" anchorCtr="0" compatLnSpc="1">
            <a:prstTxWarp prst="textNoShape">
              <a:avLst/>
            </a:prstTxWarp>
          </a:bodyPr>
          <a:lstStyle>
            <a:lvl1pPr algn="r" eaLnBrk="0" hangingPunct="0">
              <a:defRPr sz="1400">
                <a:latin typeface="Times" charset="0"/>
                <a:ea typeface="MS PGothic" pitchFamily="34" charset="-128"/>
              </a:defRPr>
            </a:lvl1pPr>
          </a:lstStyle>
          <a:p>
            <a:pPr>
              <a:defRPr/>
            </a:pPr>
            <a:fld id="{71C38ABD-2E7B-442E-BCBF-BCDF1985D701}" type="slidenum">
              <a:rPr lang="en-US"/>
              <a:pPr>
                <a:defRPr/>
              </a:pPr>
              <a:t>‹#›</a:t>
            </a:fld>
            <a:endParaRPr lang="en-US" dirty="0"/>
          </a:p>
        </p:txBody>
      </p:sp>
      <p:pic>
        <p:nvPicPr>
          <p:cNvPr id="9" name="Picture 2"/>
          <p:cNvPicPr>
            <a:picLocks noChangeAspect="1" noChangeArrowheads="1"/>
          </p:cNvPicPr>
          <p:nvPr userDrawn="1"/>
        </p:nvPicPr>
        <p:blipFill>
          <a:blip r:embed="rId16" cstate="print"/>
          <a:srcRect/>
          <a:stretch>
            <a:fillRect/>
          </a:stretch>
        </p:blipFill>
        <p:spPr bwMode="auto">
          <a:xfrm>
            <a:off x="139700" y="-1588"/>
            <a:ext cx="1841500" cy="790576"/>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hf sldNum="0" hdr="0" ftr="0" dt="0"/>
  <p:txStyles>
    <p:titleStyle>
      <a:lvl1pPr algn="ctr" rtl="0" eaLnBrk="0" fontAlgn="base" hangingPunct="0">
        <a:spcBef>
          <a:spcPct val="0"/>
        </a:spcBef>
        <a:spcAft>
          <a:spcPct val="0"/>
        </a:spcAft>
        <a:defRPr sz="3200">
          <a:solidFill>
            <a:schemeClr val="tx2"/>
          </a:solidFill>
          <a:latin typeface="+mj-lt"/>
          <a:ea typeface="ＭＳ Ｐゴシック" pitchFamily="34" charset="-128"/>
          <a:cs typeface="ＭＳ Ｐゴシック"/>
        </a:defRPr>
      </a:lvl1pPr>
      <a:lvl2pPr algn="ctr" rtl="0" eaLnBrk="0" fontAlgn="base" hangingPunct="0">
        <a:spcBef>
          <a:spcPct val="0"/>
        </a:spcBef>
        <a:spcAft>
          <a:spcPct val="0"/>
        </a:spcAft>
        <a:defRPr sz="3200">
          <a:solidFill>
            <a:schemeClr val="tx2"/>
          </a:solidFill>
          <a:latin typeface="Arial" pitchFamily="34" charset="0"/>
          <a:ea typeface="ＭＳ Ｐゴシック" pitchFamily="34" charset="-128"/>
          <a:cs typeface="ＭＳ Ｐゴシック"/>
        </a:defRPr>
      </a:lvl2pPr>
      <a:lvl3pPr algn="ctr" rtl="0" eaLnBrk="0" fontAlgn="base" hangingPunct="0">
        <a:spcBef>
          <a:spcPct val="0"/>
        </a:spcBef>
        <a:spcAft>
          <a:spcPct val="0"/>
        </a:spcAft>
        <a:defRPr sz="3200">
          <a:solidFill>
            <a:schemeClr val="tx2"/>
          </a:solidFill>
          <a:latin typeface="Arial" pitchFamily="34" charset="0"/>
          <a:ea typeface="ＭＳ Ｐゴシック" pitchFamily="34" charset="-128"/>
          <a:cs typeface="ＭＳ Ｐゴシック"/>
        </a:defRPr>
      </a:lvl3pPr>
      <a:lvl4pPr algn="ctr" rtl="0" eaLnBrk="0" fontAlgn="base" hangingPunct="0">
        <a:spcBef>
          <a:spcPct val="0"/>
        </a:spcBef>
        <a:spcAft>
          <a:spcPct val="0"/>
        </a:spcAft>
        <a:defRPr sz="3200">
          <a:solidFill>
            <a:schemeClr val="tx2"/>
          </a:solidFill>
          <a:latin typeface="Arial" pitchFamily="34" charset="0"/>
          <a:ea typeface="ＭＳ Ｐゴシック" pitchFamily="34" charset="-128"/>
          <a:cs typeface="ＭＳ Ｐゴシック"/>
        </a:defRPr>
      </a:lvl4pPr>
      <a:lvl5pPr algn="ctr" rtl="0" eaLnBrk="0" fontAlgn="base" hangingPunct="0">
        <a:spcBef>
          <a:spcPct val="0"/>
        </a:spcBef>
        <a:spcAft>
          <a:spcPct val="0"/>
        </a:spcAft>
        <a:defRPr sz="3200">
          <a:solidFill>
            <a:schemeClr val="tx2"/>
          </a:solidFill>
          <a:latin typeface="Arial" pitchFamily="34" charset="0"/>
          <a:ea typeface="ＭＳ Ｐゴシック" pitchFamily="34" charset="-128"/>
          <a:cs typeface="ＭＳ Ｐゴシック"/>
        </a:defRPr>
      </a:lvl5pPr>
      <a:lvl6pPr marL="451124" algn="ctr" rtl="0" eaLnBrk="1" fontAlgn="base" hangingPunct="1">
        <a:spcBef>
          <a:spcPct val="0"/>
        </a:spcBef>
        <a:spcAft>
          <a:spcPct val="0"/>
        </a:spcAft>
        <a:defRPr sz="3200">
          <a:solidFill>
            <a:schemeClr val="tx2"/>
          </a:solidFill>
          <a:latin typeface="Arial" pitchFamily="34" charset="0"/>
        </a:defRPr>
      </a:lvl6pPr>
      <a:lvl7pPr marL="902252" algn="ctr" rtl="0" eaLnBrk="1" fontAlgn="base" hangingPunct="1">
        <a:spcBef>
          <a:spcPct val="0"/>
        </a:spcBef>
        <a:spcAft>
          <a:spcPct val="0"/>
        </a:spcAft>
        <a:defRPr sz="3200">
          <a:solidFill>
            <a:schemeClr val="tx2"/>
          </a:solidFill>
          <a:latin typeface="Arial" pitchFamily="34" charset="0"/>
        </a:defRPr>
      </a:lvl7pPr>
      <a:lvl8pPr marL="1353379" algn="ctr" rtl="0" eaLnBrk="1" fontAlgn="base" hangingPunct="1">
        <a:spcBef>
          <a:spcPct val="0"/>
        </a:spcBef>
        <a:spcAft>
          <a:spcPct val="0"/>
        </a:spcAft>
        <a:defRPr sz="3200">
          <a:solidFill>
            <a:schemeClr val="tx2"/>
          </a:solidFill>
          <a:latin typeface="Arial" pitchFamily="34" charset="0"/>
        </a:defRPr>
      </a:lvl8pPr>
      <a:lvl9pPr marL="1804510" algn="ctr" rtl="0" eaLnBrk="1" fontAlgn="base" hangingPunct="1">
        <a:spcBef>
          <a:spcPct val="0"/>
        </a:spcBef>
        <a:spcAft>
          <a:spcPct val="0"/>
        </a:spcAft>
        <a:defRPr sz="3200">
          <a:solidFill>
            <a:schemeClr val="tx2"/>
          </a:solidFill>
          <a:latin typeface="Arial" pitchFamily="34" charset="0"/>
        </a:defRPr>
      </a:lvl9pPr>
    </p:titleStyle>
    <p:bodyStyle>
      <a:lvl1pPr marL="338345" indent="-338345" algn="l" rtl="0" eaLnBrk="0" fontAlgn="base" hangingPunct="0">
        <a:spcBef>
          <a:spcPct val="20000"/>
        </a:spcBef>
        <a:spcAft>
          <a:spcPct val="25000"/>
        </a:spcAft>
        <a:buChar char="•"/>
        <a:defRPr sz="3200">
          <a:solidFill>
            <a:schemeClr val="tx1"/>
          </a:solidFill>
          <a:latin typeface="+mn-lt"/>
          <a:ea typeface="ＭＳ Ｐゴシック" pitchFamily="34" charset="-128"/>
          <a:cs typeface="ＭＳ Ｐゴシック"/>
        </a:defRPr>
      </a:lvl1pPr>
      <a:lvl2pPr marL="733078" indent="-281967" algn="l" rtl="0" eaLnBrk="0" fontAlgn="base" hangingPunct="0">
        <a:spcBef>
          <a:spcPct val="20000"/>
        </a:spcBef>
        <a:spcAft>
          <a:spcPct val="25000"/>
        </a:spcAft>
        <a:buChar char="–"/>
        <a:defRPr sz="2800">
          <a:solidFill>
            <a:schemeClr val="tx1"/>
          </a:solidFill>
          <a:latin typeface="+mn-lt"/>
          <a:ea typeface="ＭＳ Ｐゴシック" pitchFamily="34" charset="-128"/>
          <a:cs typeface="ＭＳ Ｐゴシック"/>
        </a:defRPr>
      </a:lvl2pPr>
      <a:lvl3pPr marL="1127838" indent="-225562" algn="l" rtl="0" eaLnBrk="0" fontAlgn="base" hangingPunct="0">
        <a:spcBef>
          <a:spcPct val="20000"/>
        </a:spcBef>
        <a:spcAft>
          <a:spcPct val="25000"/>
        </a:spcAft>
        <a:buChar char="o"/>
        <a:defRPr sz="2400">
          <a:solidFill>
            <a:schemeClr val="tx1"/>
          </a:solidFill>
          <a:latin typeface="+mn-lt"/>
          <a:ea typeface="ＭＳ Ｐゴシック" pitchFamily="34" charset="-128"/>
          <a:cs typeface="ＭＳ Ｐゴシック"/>
        </a:defRPr>
      </a:lvl3pPr>
      <a:lvl4pPr marL="1578916" indent="-225562" algn="l" rtl="0" eaLnBrk="0" fontAlgn="base" hangingPunct="0">
        <a:spcBef>
          <a:spcPct val="20000"/>
        </a:spcBef>
        <a:spcAft>
          <a:spcPct val="25000"/>
        </a:spcAft>
        <a:buChar char="–"/>
        <a:defRPr sz="2000">
          <a:solidFill>
            <a:schemeClr val="tx1"/>
          </a:solidFill>
          <a:latin typeface="+mn-lt"/>
          <a:ea typeface="ＭＳ Ｐゴシック" pitchFamily="34" charset="-128"/>
          <a:cs typeface="ＭＳ Ｐゴシック"/>
        </a:defRPr>
      </a:lvl4pPr>
      <a:lvl5pPr marL="2030066" indent="-225562" algn="l" rtl="0" eaLnBrk="0" fontAlgn="base" hangingPunct="0">
        <a:spcBef>
          <a:spcPct val="20000"/>
        </a:spcBef>
        <a:spcAft>
          <a:spcPct val="25000"/>
        </a:spcAft>
        <a:buChar char="»"/>
        <a:defRPr sz="2000">
          <a:solidFill>
            <a:schemeClr val="tx1"/>
          </a:solidFill>
          <a:latin typeface="+mn-lt"/>
          <a:ea typeface="ＭＳ Ｐゴシック" pitchFamily="34" charset="-128"/>
          <a:cs typeface="ＭＳ Ｐゴシック"/>
        </a:defRPr>
      </a:lvl5pPr>
      <a:lvl6pPr marL="2481193" indent="-225562" algn="l" rtl="0" eaLnBrk="1" fontAlgn="base" hangingPunct="1">
        <a:spcBef>
          <a:spcPct val="20000"/>
        </a:spcBef>
        <a:spcAft>
          <a:spcPct val="25000"/>
        </a:spcAft>
        <a:buChar char="»"/>
        <a:defRPr sz="2000">
          <a:solidFill>
            <a:schemeClr val="tx1"/>
          </a:solidFill>
          <a:latin typeface="+mn-lt"/>
        </a:defRPr>
      </a:lvl6pPr>
      <a:lvl7pPr marL="2932324" indent="-225562" algn="l" rtl="0" eaLnBrk="1" fontAlgn="base" hangingPunct="1">
        <a:spcBef>
          <a:spcPct val="20000"/>
        </a:spcBef>
        <a:spcAft>
          <a:spcPct val="25000"/>
        </a:spcAft>
        <a:buChar char="»"/>
        <a:defRPr sz="2000">
          <a:solidFill>
            <a:schemeClr val="tx1"/>
          </a:solidFill>
          <a:latin typeface="+mn-lt"/>
        </a:defRPr>
      </a:lvl7pPr>
      <a:lvl8pPr marL="3383453" indent="-225562" algn="l" rtl="0" eaLnBrk="1" fontAlgn="base" hangingPunct="1">
        <a:spcBef>
          <a:spcPct val="20000"/>
        </a:spcBef>
        <a:spcAft>
          <a:spcPct val="25000"/>
        </a:spcAft>
        <a:buChar char="»"/>
        <a:defRPr sz="2000">
          <a:solidFill>
            <a:schemeClr val="tx1"/>
          </a:solidFill>
          <a:latin typeface="+mn-lt"/>
        </a:defRPr>
      </a:lvl8pPr>
      <a:lvl9pPr marL="3834568" indent="-225562" algn="l" rtl="0" eaLnBrk="1" fontAlgn="base" hangingPunct="1">
        <a:spcBef>
          <a:spcPct val="20000"/>
        </a:spcBef>
        <a:spcAft>
          <a:spcPct val="25000"/>
        </a:spcAft>
        <a:buChar char="»"/>
        <a:defRPr sz="2000">
          <a:solidFill>
            <a:schemeClr val="tx1"/>
          </a:solidFill>
          <a:latin typeface="+mn-lt"/>
        </a:defRPr>
      </a:lvl9pPr>
    </p:bodyStyle>
    <p:otherStyle>
      <a:defPPr>
        <a:defRPr lang="en-US"/>
      </a:defPPr>
      <a:lvl1pPr marL="0" algn="l" defTabSz="902252" rtl="0" eaLnBrk="1" latinLnBrk="0" hangingPunct="1">
        <a:defRPr sz="1800" kern="1200">
          <a:solidFill>
            <a:schemeClr val="tx1"/>
          </a:solidFill>
          <a:latin typeface="+mn-lt"/>
          <a:ea typeface="+mn-ea"/>
          <a:cs typeface="+mn-cs"/>
        </a:defRPr>
      </a:lvl1pPr>
      <a:lvl2pPr marL="451124" algn="l" defTabSz="902252" rtl="0" eaLnBrk="1" latinLnBrk="0" hangingPunct="1">
        <a:defRPr sz="1800" kern="1200">
          <a:solidFill>
            <a:schemeClr val="tx1"/>
          </a:solidFill>
          <a:latin typeface="+mn-lt"/>
          <a:ea typeface="+mn-ea"/>
          <a:cs typeface="+mn-cs"/>
        </a:defRPr>
      </a:lvl2pPr>
      <a:lvl3pPr marL="902252" algn="l" defTabSz="902252" rtl="0" eaLnBrk="1" latinLnBrk="0" hangingPunct="1">
        <a:defRPr sz="1800" kern="1200">
          <a:solidFill>
            <a:schemeClr val="tx1"/>
          </a:solidFill>
          <a:latin typeface="+mn-lt"/>
          <a:ea typeface="+mn-ea"/>
          <a:cs typeface="+mn-cs"/>
        </a:defRPr>
      </a:lvl3pPr>
      <a:lvl4pPr marL="1353379" algn="l" defTabSz="902252" rtl="0" eaLnBrk="1" latinLnBrk="0" hangingPunct="1">
        <a:defRPr sz="1800" kern="1200">
          <a:solidFill>
            <a:schemeClr val="tx1"/>
          </a:solidFill>
          <a:latin typeface="+mn-lt"/>
          <a:ea typeface="+mn-ea"/>
          <a:cs typeface="+mn-cs"/>
        </a:defRPr>
      </a:lvl4pPr>
      <a:lvl5pPr marL="1804510" algn="l" defTabSz="902252" rtl="0" eaLnBrk="1" latinLnBrk="0" hangingPunct="1">
        <a:defRPr sz="1800" kern="1200">
          <a:solidFill>
            <a:schemeClr val="tx1"/>
          </a:solidFill>
          <a:latin typeface="+mn-lt"/>
          <a:ea typeface="+mn-ea"/>
          <a:cs typeface="+mn-cs"/>
        </a:defRPr>
      </a:lvl5pPr>
      <a:lvl6pPr marL="2255641" algn="l" defTabSz="902252" rtl="0" eaLnBrk="1" latinLnBrk="0" hangingPunct="1">
        <a:defRPr sz="1800" kern="1200">
          <a:solidFill>
            <a:schemeClr val="tx1"/>
          </a:solidFill>
          <a:latin typeface="+mn-lt"/>
          <a:ea typeface="+mn-ea"/>
          <a:cs typeface="+mn-cs"/>
        </a:defRPr>
      </a:lvl6pPr>
      <a:lvl7pPr marL="2706748" algn="l" defTabSz="902252" rtl="0" eaLnBrk="1" latinLnBrk="0" hangingPunct="1">
        <a:defRPr sz="1800" kern="1200">
          <a:solidFill>
            <a:schemeClr val="tx1"/>
          </a:solidFill>
          <a:latin typeface="+mn-lt"/>
          <a:ea typeface="+mn-ea"/>
          <a:cs typeface="+mn-cs"/>
        </a:defRPr>
      </a:lvl7pPr>
      <a:lvl8pPr marL="3157875" algn="l" defTabSz="902252" rtl="0" eaLnBrk="1" latinLnBrk="0" hangingPunct="1">
        <a:defRPr sz="1800" kern="1200">
          <a:solidFill>
            <a:schemeClr val="tx1"/>
          </a:solidFill>
          <a:latin typeface="+mn-lt"/>
          <a:ea typeface="+mn-ea"/>
          <a:cs typeface="+mn-cs"/>
        </a:defRPr>
      </a:lvl8pPr>
      <a:lvl9pPr marL="3609007" algn="l" defTabSz="90225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62"/>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45" tIns="41074" rIns="82145" bIns="41074"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45" tIns="41074" rIns="82145" bIns="4107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145" tIns="41074" rIns="82145" bIns="41074"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787">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145" tIns="41074" rIns="82145" bIns="41074"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787">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145" tIns="41074" rIns="82145" bIns="41074"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0787">
              <a:defRPr/>
            </a:pPr>
            <a:fld id="{F33E87EC-B9F3-45A3-B05A-FFE0FB408F3F}" type="slidenum">
              <a:rPr lang="en-US" smtClean="0"/>
              <a:pPr defTabSz="410787">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0787" algn="ctr" rtl="0" fontAlgn="base">
        <a:spcBef>
          <a:spcPct val="0"/>
        </a:spcBef>
        <a:spcAft>
          <a:spcPct val="0"/>
        </a:spcAft>
        <a:defRPr sz="4000">
          <a:solidFill>
            <a:schemeClr val="tx2"/>
          </a:solidFill>
          <a:latin typeface="Arial" charset="0"/>
        </a:defRPr>
      </a:lvl6pPr>
      <a:lvl7pPr marL="821572" algn="ctr" rtl="0" fontAlgn="base">
        <a:spcBef>
          <a:spcPct val="0"/>
        </a:spcBef>
        <a:spcAft>
          <a:spcPct val="0"/>
        </a:spcAft>
        <a:defRPr sz="4000">
          <a:solidFill>
            <a:schemeClr val="tx2"/>
          </a:solidFill>
          <a:latin typeface="Arial" charset="0"/>
        </a:defRPr>
      </a:lvl7pPr>
      <a:lvl8pPr marL="1232372" algn="ctr" rtl="0" fontAlgn="base">
        <a:spcBef>
          <a:spcPct val="0"/>
        </a:spcBef>
        <a:spcAft>
          <a:spcPct val="0"/>
        </a:spcAft>
        <a:defRPr sz="4000">
          <a:solidFill>
            <a:schemeClr val="tx2"/>
          </a:solidFill>
          <a:latin typeface="Arial" charset="0"/>
        </a:defRPr>
      </a:lvl8pPr>
      <a:lvl9pPr marL="1643155" algn="ctr" rtl="0" fontAlgn="base">
        <a:spcBef>
          <a:spcPct val="0"/>
        </a:spcBef>
        <a:spcAft>
          <a:spcPct val="0"/>
        </a:spcAft>
        <a:defRPr sz="4000">
          <a:solidFill>
            <a:schemeClr val="tx2"/>
          </a:solidFill>
          <a:latin typeface="Arial" charset="0"/>
        </a:defRPr>
      </a:lvl9pPr>
    </p:titleStyle>
    <p:bodyStyle>
      <a:lvl1pPr marL="308094" indent="-308094"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7545" indent="-256740" algn="l" rtl="0" eaLnBrk="0" fontAlgn="base" hangingPunct="0">
        <a:spcBef>
          <a:spcPct val="20000"/>
        </a:spcBef>
        <a:spcAft>
          <a:spcPct val="0"/>
        </a:spcAft>
        <a:buChar char="–"/>
        <a:defRPr sz="2500">
          <a:solidFill>
            <a:schemeClr val="tx1"/>
          </a:solidFill>
          <a:latin typeface="+mn-lt"/>
          <a:ea typeface="ＭＳ Ｐゴシック" charset="0"/>
        </a:defRPr>
      </a:lvl2pPr>
      <a:lvl3pPr marL="1026960" indent="-205403" algn="l" rtl="0" eaLnBrk="0" fontAlgn="base" hangingPunct="0">
        <a:spcBef>
          <a:spcPct val="20000"/>
        </a:spcBef>
        <a:spcAft>
          <a:spcPct val="0"/>
        </a:spcAft>
        <a:buChar char="•"/>
        <a:defRPr sz="2200">
          <a:solidFill>
            <a:schemeClr val="tx1"/>
          </a:solidFill>
          <a:latin typeface="+mn-lt"/>
          <a:ea typeface="ＭＳ Ｐゴシック" charset="0"/>
        </a:defRPr>
      </a:lvl3pPr>
      <a:lvl4pPr marL="1437765" indent="-205403" algn="l" rtl="0" eaLnBrk="0" fontAlgn="base" hangingPunct="0">
        <a:spcBef>
          <a:spcPct val="20000"/>
        </a:spcBef>
        <a:spcAft>
          <a:spcPct val="0"/>
        </a:spcAft>
        <a:buChar char="–"/>
        <a:defRPr sz="1800">
          <a:solidFill>
            <a:schemeClr val="tx1"/>
          </a:solidFill>
          <a:latin typeface="+mn-lt"/>
          <a:ea typeface="ＭＳ Ｐゴシック" charset="0"/>
        </a:defRPr>
      </a:lvl4pPr>
      <a:lvl5pPr marL="1848553" indent="-205403" algn="l" rtl="0" eaLnBrk="0" fontAlgn="base" hangingPunct="0">
        <a:spcBef>
          <a:spcPct val="20000"/>
        </a:spcBef>
        <a:spcAft>
          <a:spcPct val="0"/>
        </a:spcAft>
        <a:buChar char="»"/>
        <a:defRPr sz="1800">
          <a:solidFill>
            <a:schemeClr val="tx1"/>
          </a:solidFill>
          <a:latin typeface="+mn-lt"/>
          <a:ea typeface="ＭＳ Ｐゴシック" charset="0"/>
        </a:defRPr>
      </a:lvl5pPr>
      <a:lvl6pPr marL="2259348" indent="-205403" algn="l" rtl="0" fontAlgn="base">
        <a:spcBef>
          <a:spcPct val="20000"/>
        </a:spcBef>
        <a:spcAft>
          <a:spcPct val="0"/>
        </a:spcAft>
        <a:buChar char="»"/>
        <a:defRPr sz="1800">
          <a:solidFill>
            <a:schemeClr val="tx1"/>
          </a:solidFill>
          <a:latin typeface="+mn-lt"/>
        </a:defRPr>
      </a:lvl6pPr>
      <a:lvl7pPr marL="2670127" indent="-205403" algn="l" rtl="0" fontAlgn="base">
        <a:spcBef>
          <a:spcPct val="20000"/>
        </a:spcBef>
        <a:spcAft>
          <a:spcPct val="0"/>
        </a:spcAft>
        <a:buChar char="»"/>
        <a:defRPr sz="1800">
          <a:solidFill>
            <a:schemeClr val="tx1"/>
          </a:solidFill>
          <a:latin typeface="+mn-lt"/>
        </a:defRPr>
      </a:lvl7pPr>
      <a:lvl8pPr marL="3080914" indent="-205403" algn="l" rtl="0" fontAlgn="base">
        <a:spcBef>
          <a:spcPct val="20000"/>
        </a:spcBef>
        <a:spcAft>
          <a:spcPct val="0"/>
        </a:spcAft>
        <a:buChar char="»"/>
        <a:defRPr sz="1800">
          <a:solidFill>
            <a:schemeClr val="tx1"/>
          </a:solidFill>
          <a:latin typeface="+mn-lt"/>
        </a:defRPr>
      </a:lvl8pPr>
      <a:lvl9pPr marL="3491715" indent="-205403" algn="l" rtl="0" fontAlgn="base">
        <a:spcBef>
          <a:spcPct val="20000"/>
        </a:spcBef>
        <a:spcAft>
          <a:spcPct val="0"/>
        </a:spcAft>
        <a:buChar char="»"/>
        <a:defRPr sz="1800">
          <a:solidFill>
            <a:schemeClr val="tx1"/>
          </a:solidFill>
          <a:latin typeface="+mn-lt"/>
        </a:defRPr>
      </a:lvl9pPr>
    </p:bodyStyle>
    <p:otherStyle>
      <a:defPPr>
        <a:defRPr lang="en-US"/>
      </a:defPPr>
      <a:lvl1pPr marL="0" algn="l" defTabSz="821572" rtl="0" eaLnBrk="1" latinLnBrk="0" hangingPunct="1">
        <a:defRPr sz="1600" kern="1200">
          <a:solidFill>
            <a:schemeClr val="tx1"/>
          </a:solidFill>
          <a:latin typeface="+mn-lt"/>
          <a:ea typeface="+mn-ea"/>
          <a:cs typeface="+mn-cs"/>
        </a:defRPr>
      </a:lvl1pPr>
      <a:lvl2pPr marL="410787" algn="l" defTabSz="821572" rtl="0" eaLnBrk="1" latinLnBrk="0" hangingPunct="1">
        <a:defRPr sz="1600" kern="1200">
          <a:solidFill>
            <a:schemeClr val="tx1"/>
          </a:solidFill>
          <a:latin typeface="+mn-lt"/>
          <a:ea typeface="+mn-ea"/>
          <a:cs typeface="+mn-cs"/>
        </a:defRPr>
      </a:lvl2pPr>
      <a:lvl3pPr marL="821572" algn="l" defTabSz="821572" rtl="0" eaLnBrk="1" latinLnBrk="0" hangingPunct="1">
        <a:defRPr sz="1600" kern="1200">
          <a:solidFill>
            <a:schemeClr val="tx1"/>
          </a:solidFill>
          <a:latin typeface="+mn-lt"/>
          <a:ea typeface="+mn-ea"/>
          <a:cs typeface="+mn-cs"/>
        </a:defRPr>
      </a:lvl3pPr>
      <a:lvl4pPr marL="1232372" algn="l" defTabSz="821572" rtl="0" eaLnBrk="1" latinLnBrk="0" hangingPunct="1">
        <a:defRPr sz="1600" kern="1200">
          <a:solidFill>
            <a:schemeClr val="tx1"/>
          </a:solidFill>
          <a:latin typeface="+mn-lt"/>
          <a:ea typeface="+mn-ea"/>
          <a:cs typeface="+mn-cs"/>
        </a:defRPr>
      </a:lvl4pPr>
      <a:lvl5pPr marL="1643155" algn="l" defTabSz="821572" rtl="0" eaLnBrk="1" latinLnBrk="0" hangingPunct="1">
        <a:defRPr sz="1600" kern="1200">
          <a:solidFill>
            <a:schemeClr val="tx1"/>
          </a:solidFill>
          <a:latin typeface="+mn-lt"/>
          <a:ea typeface="+mn-ea"/>
          <a:cs typeface="+mn-cs"/>
        </a:defRPr>
      </a:lvl5pPr>
      <a:lvl6pPr marL="2053932" algn="l" defTabSz="821572" rtl="0" eaLnBrk="1" latinLnBrk="0" hangingPunct="1">
        <a:defRPr sz="1600" kern="1200">
          <a:solidFill>
            <a:schemeClr val="tx1"/>
          </a:solidFill>
          <a:latin typeface="+mn-lt"/>
          <a:ea typeface="+mn-ea"/>
          <a:cs typeface="+mn-cs"/>
        </a:defRPr>
      </a:lvl6pPr>
      <a:lvl7pPr marL="2464737" algn="l" defTabSz="821572" rtl="0" eaLnBrk="1" latinLnBrk="0" hangingPunct="1">
        <a:defRPr sz="1600" kern="1200">
          <a:solidFill>
            <a:schemeClr val="tx1"/>
          </a:solidFill>
          <a:latin typeface="+mn-lt"/>
          <a:ea typeface="+mn-ea"/>
          <a:cs typeface="+mn-cs"/>
        </a:defRPr>
      </a:lvl7pPr>
      <a:lvl8pPr marL="2875525" algn="l" defTabSz="821572" rtl="0" eaLnBrk="1" latinLnBrk="0" hangingPunct="1">
        <a:defRPr sz="1600" kern="1200">
          <a:solidFill>
            <a:schemeClr val="tx1"/>
          </a:solidFill>
          <a:latin typeface="+mn-lt"/>
          <a:ea typeface="+mn-ea"/>
          <a:cs typeface="+mn-cs"/>
        </a:defRPr>
      </a:lvl8pPr>
      <a:lvl9pPr marL="3286313" algn="l" defTabSz="821572"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61"/>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54" tIns="41079" rIns="82154" bIns="41079"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54" tIns="41079" rIns="82154" bIns="4107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154" tIns="41079" rIns="82154" bIns="41079"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829">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154" tIns="41079" rIns="82154" bIns="41079"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829">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154" tIns="41079" rIns="82154" bIns="41079"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0829">
              <a:defRPr/>
            </a:pPr>
            <a:fld id="{F33E87EC-B9F3-45A3-B05A-FFE0FB408F3F}" type="slidenum">
              <a:rPr lang="en-US" smtClean="0"/>
              <a:pPr defTabSz="410829">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0829" algn="ctr" rtl="0" fontAlgn="base">
        <a:spcBef>
          <a:spcPct val="0"/>
        </a:spcBef>
        <a:spcAft>
          <a:spcPct val="0"/>
        </a:spcAft>
        <a:defRPr sz="4000">
          <a:solidFill>
            <a:schemeClr val="tx2"/>
          </a:solidFill>
          <a:latin typeface="Arial" charset="0"/>
        </a:defRPr>
      </a:lvl6pPr>
      <a:lvl7pPr marL="821657" algn="ctr" rtl="0" fontAlgn="base">
        <a:spcBef>
          <a:spcPct val="0"/>
        </a:spcBef>
        <a:spcAft>
          <a:spcPct val="0"/>
        </a:spcAft>
        <a:defRPr sz="4000">
          <a:solidFill>
            <a:schemeClr val="tx2"/>
          </a:solidFill>
          <a:latin typeface="Arial" charset="0"/>
        </a:defRPr>
      </a:lvl7pPr>
      <a:lvl8pPr marL="1232499" algn="ctr" rtl="0" fontAlgn="base">
        <a:spcBef>
          <a:spcPct val="0"/>
        </a:spcBef>
        <a:spcAft>
          <a:spcPct val="0"/>
        </a:spcAft>
        <a:defRPr sz="4000">
          <a:solidFill>
            <a:schemeClr val="tx2"/>
          </a:solidFill>
          <a:latin typeface="Arial" charset="0"/>
        </a:defRPr>
      </a:lvl8pPr>
      <a:lvl9pPr marL="1643325" algn="ctr" rtl="0" fontAlgn="base">
        <a:spcBef>
          <a:spcPct val="0"/>
        </a:spcBef>
        <a:spcAft>
          <a:spcPct val="0"/>
        </a:spcAft>
        <a:defRPr sz="4000">
          <a:solidFill>
            <a:schemeClr val="tx2"/>
          </a:solidFill>
          <a:latin typeface="Arial" charset="0"/>
        </a:defRPr>
      </a:lvl9pPr>
    </p:titleStyle>
    <p:bodyStyle>
      <a:lvl1pPr marL="308126" indent="-308126"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7614" indent="-256767" algn="l" rtl="0" eaLnBrk="0" fontAlgn="base" hangingPunct="0">
        <a:spcBef>
          <a:spcPct val="20000"/>
        </a:spcBef>
        <a:spcAft>
          <a:spcPct val="0"/>
        </a:spcAft>
        <a:buChar char="–"/>
        <a:defRPr sz="2500">
          <a:solidFill>
            <a:schemeClr val="tx1"/>
          </a:solidFill>
          <a:latin typeface="+mn-lt"/>
          <a:ea typeface="ＭＳ Ｐゴシック" charset="0"/>
        </a:defRPr>
      </a:lvl2pPr>
      <a:lvl3pPr marL="1027066" indent="-205424" algn="l" rtl="0" eaLnBrk="0" fontAlgn="base" hangingPunct="0">
        <a:spcBef>
          <a:spcPct val="20000"/>
        </a:spcBef>
        <a:spcAft>
          <a:spcPct val="0"/>
        </a:spcAft>
        <a:buChar char="•"/>
        <a:defRPr sz="2200">
          <a:solidFill>
            <a:schemeClr val="tx1"/>
          </a:solidFill>
          <a:latin typeface="+mn-lt"/>
          <a:ea typeface="ＭＳ Ｐゴシック" charset="0"/>
        </a:defRPr>
      </a:lvl3pPr>
      <a:lvl4pPr marL="1437914" indent="-205424" algn="l" rtl="0" eaLnBrk="0" fontAlgn="base" hangingPunct="0">
        <a:spcBef>
          <a:spcPct val="20000"/>
        </a:spcBef>
        <a:spcAft>
          <a:spcPct val="0"/>
        </a:spcAft>
        <a:buChar char="–"/>
        <a:defRPr sz="1800">
          <a:solidFill>
            <a:schemeClr val="tx1"/>
          </a:solidFill>
          <a:latin typeface="+mn-lt"/>
          <a:ea typeface="ＭＳ Ｐゴシック" charset="0"/>
        </a:defRPr>
      </a:lvl4pPr>
      <a:lvl5pPr marL="1848744" indent="-205424" algn="l" rtl="0" eaLnBrk="0" fontAlgn="base" hangingPunct="0">
        <a:spcBef>
          <a:spcPct val="20000"/>
        </a:spcBef>
        <a:spcAft>
          <a:spcPct val="0"/>
        </a:spcAft>
        <a:buChar char="»"/>
        <a:defRPr sz="1800">
          <a:solidFill>
            <a:schemeClr val="tx1"/>
          </a:solidFill>
          <a:latin typeface="+mn-lt"/>
          <a:ea typeface="ＭＳ Ｐゴシック" charset="0"/>
        </a:defRPr>
      </a:lvl5pPr>
      <a:lvl6pPr marL="2259582" indent="-205424" algn="l" rtl="0" fontAlgn="base">
        <a:spcBef>
          <a:spcPct val="20000"/>
        </a:spcBef>
        <a:spcAft>
          <a:spcPct val="0"/>
        </a:spcAft>
        <a:buChar char="»"/>
        <a:defRPr sz="1800">
          <a:solidFill>
            <a:schemeClr val="tx1"/>
          </a:solidFill>
          <a:latin typeface="+mn-lt"/>
        </a:defRPr>
      </a:lvl6pPr>
      <a:lvl7pPr marL="2670404" indent="-205424" algn="l" rtl="0" fontAlgn="base">
        <a:spcBef>
          <a:spcPct val="20000"/>
        </a:spcBef>
        <a:spcAft>
          <a:spcPct val="0"/>
        </a:spcAft>
        <a:buChar char="»"/>
        <a:defRPr sz="1800">
          <a:solidFill>
            <a:schemeClr val="tx1"/>
          </a:solidFill>
          <a:latin typeface="+mn-lt"/>
        </a:defRPr>
      </a:lvl7pPr>
      <a:lvl8pPr marL="3081234" indent="-205424" algn="l" rtl="0" fontAlgn="base">
        <a:spcBef>
          <a:spcPct val="20000"/>
        </a:spcBef>
        <a:spcAft>
          <a:spcPct val="0"/>
        </a:spcAft>
        <a:buChar char="»"/>
        <a:defRPr sz="1800">
          <a:solidFill>
            <a:schemeClr val="tx1"/>
          </a:solidFill>
          <a:latin typeface="+mn-lt"/>
        </a:defRPr>
      </a:lvl8pPr>
      <a:lvl9pPr marL="3492077" indent="-205424" algn="l" rtl="0" fontAlgn="base">
        <a:spcBef>
          <a:spcPct val="20000"/>
        </a:spcBef>
        <a:spcAft>
          <a:spcPct val="0"/>
        </a:spcAft>
        <a:buChar char="»"/>
        <a:defRPr sz="1800">
          <a:solidFill>
            <a:schemeClr val="tx1"/>
          </a:solidFill>
          <a:latin typeface="+mn-lt"/>
        </a:defRPr>
      </a:lvl9pPr>
    </p:bodyStyle>
    <p:otherStyle>
      <a:defPPr>
        <a:defRPr lang="en-US"/>
      </a:defPPr>
      <a:lvl1pPr marL="0" algn="l" defTabSz="821657" rtl="0" eaLnBrk="1" latinLnBrk="0" hangingPunct="1">
        <a:defRPr sz="1600" kern="1200">
          <a:solidFill>
            <a:schemeClr val="tx1"/>
          </a:solidFill>
          <a:latin typeface="+mn-lt"/>
          <a:ea typeface="+mn-ea"/>
          <a:cs typeface="+mn-cs"/>
        </a:defRPr>
      </a:lvl1pPr>
      <a:lvl2pPr marL="410829" algn="l" defTabSz="821657" rtl="0" eaLnBrk="1" latinLnBrk="0" hangingPunct="1">
        <a:defRPr sz="1600" kern="1200">
          <a:solidFill>
            <a:schemeClr val="tx1"/>
          </a:solidFill>
          <a:latin typeface="+mn-lt"/>
          <a:ea typeface="+mn-ea"/>
          <a:cs typeface="+mn-cs"/>
        </a:defRPr>
      </a:lvl2pPr>
      <a:lvl3pPr marL="821657" algn="l" defTabSz="821657" rtl="0" eaLnBrk="1" latinLnBrk="0" hangingPunct="1">
        <a:defRPr sz="1600" kern="1200">
          <a:solidFill>
            <a:schemeClr val="tx1"/>
          </a:solidFill>
          <a:latin typeface="+mn-lt"/>
          <a:ea typeface="+mn-ea"/>
          <a:cs typeface="+mn-cs"/>
        </a:defRPr>
      </a:lvl3pPr>
      <a:lvl4pPr marL="1232499" algn="l" defTabSz="821657" rtl="0" eaLnBrk="1" latinLnBrk="0" hangingPunct="1">
        <a:defRPr sz="1600" kern="1200">
          <a:solidFill>
            <a:schemeClr val="tx1"/>
          </a:solidFill>
          <a:latin typeface="+mn-lt"/>
          <a:ea typeface="+mn-ea"/>
          <a:cs typeface="+mn-cs"/>
        </a:defRPr>
      </a:lvl4pPr>
      <a:lvl5pPr marL="1643325" algn="l" defTabSz="821657" rtl="0" eaLnBrk="1" latinLnBrk="0" hangingPunct="1">
        <a:defRPr sz="1600" kern="1200">
          <a:solidFill>
            <a:schemeClr val="tx1"/>
          </a:solidFill>
          <a:latin typeface="+mn-lt"/>
          <a:ea typeface="+mn-ea"/>
          <a:cs typeface="+mn-cs"/>
        </a:defRPr>
      </a:lvl5pPr>
      <a:lvl6pPr marL="2054145" algn="l" defTabSz="821657" rtl="0" eaLnBrk="1" latinLnBrk="0" hangingPunct="1">
        <a:defRPr sz="1600" kern="1200">
          <a:solidFill>
            <a:schemeClr val="tx1"/>
          </a:solidFill>
          <a:latin typeface="+mn-lt"/>
          <a:ea typeface="+mn-ea"/>
          <a:cs typeface="+mn-cs"/>
        </a:defRPr>
      </a:lvl6pPr>
      <a:lvl7pPr marL="2464992" algn="l" defTabSz="821657" rtl="0" eaLnBrk="1" latinLnBrk="0" hangingPunct="1">
        <a:defRPr sz="1600" kern="1200">
          <a:solidFill>
            <a:schemeClr val="tx1"/>
          </a:solidFill>
          <a:latin typeface="+mn-lt"/>
          <a:ea typeface="+mn-ea"/>
          <a:cs typeface="+mn-cs"/>
        </a:defRPr>
      </a:lvl7pPr>
      <a:lvl8pPr marL="2875823" algn="l" defTabSz="821657" rtl="0" eaLnBrk="1" latinLnBrk="0" hangingPunct="1">
        <a:defRPr sz="1600" kern="1200">
          <a:solidFill>
            <a:schemeClr val="tx1"/>
          </a:solidFill>
          <a:latin typeface="+mn-lt"/>
          <a:ea typeface="+mn-ea"/>
          <a:cs typeface="+mn-cs"/>
        </a:defRPr>
      </a:lvl8pPr>
      <a:lvl9pPr marL="3286653" algn="l" defTabSz="821657"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60"/>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63" tIns="41083" rIns="82163" bIns="4108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63" tIns="41083" rIns="82163" bIns="4108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163" tIns="41083" rIns="82163" bIns="41083"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872">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163" tIns="41083" rIns="82163" bIns="41083"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872">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163" tIns="41083" rIns="82163" bIns="41083"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0872">
              <a:defRPr/>
            </a:pPr>
            <a:fld id="{F33E87EC-B9F3-45A3-B05A-FFE0FB408F3F}" type="slidenum">
              <a:rPr lang="en-US" smtClean="0"/>
              <a:pPr defTabSz="410872">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0872" algn="ctr" rtl="0" fontAlgn="base">
        <a:spcBef>
          <a:spcPct val="0"/>
        </a:spcBef>
        <a:spcAft>
          <a:spcPct val="0"/>
        </a:spcAft>
        <a:defRPr sz="4000">
          <a:solidFill>
            <a:schemeClr val="tx2"/>
          </a:solidFill>
          <a:latin typeface="Arial" charset="0"/>
        </a:defRPr>
      </a:lvl6pPr>
      <a:lvl7pPr marL="821742" algn="ctr" rtl="0" fontAlgn="base">
        <a:spcBef>
          <a:spcPct val="0"/>
        </a:spcBef>
        <a:spcAft>
          <a:spcPct val="0"/>
        </a:spcAft>
        <a:defRPr sz="4000">
          <a:solidFill>
            <a:schemeClr val="tx2"/>
          </a:solidFill>
          <a:latin typeface="Arial" charset="0"/>
        </a:defRPr>
      </a:lvl7pPr>
      <a:lvl8pPr marL="1232626" algn="ctr" rtl="0" fontAlgn="base">
        <a:spcBef>
          <a:spcPct val="0"/>
        </a:spcBef>
        <a:spcAft>
          <a:spcPct val="0"/>
        </a:spcAft>
        <a:defRPr sz="4000">
          <a:solidFill>
            <a:schemeClr val="tx2"/>
          </a:solidFill>
          <a:latin typeface="Arial" charset="0"/>
        </a:defRPr>
      </a:lvl8pPr>
      <a:lvl9pPr marL="1643495" algn="ctr" rtl="0" fontAlgn="base">
        <a:spcBef>
          <a:spcPct val="0"/>
        </a:spcBef>
        <a:spcAft>
          <a:spcPct val="0"/>
        </a:spcAft>
        <a:defRPr sz="4000">
          <a:solidFill>
            <a:schemeClr val="tx2"/>
          </a:solidFill>
          <a:latin typeface="Arial" charset="0"/>
        </a:defRPr>
      </a:lvl9pPr>
    </p:titleStyle>
    <p:bodyStyle>
      <a:lvl1pPr marL="308158" indent="-308158"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7683" indent="-256794" algn="l" rtl="0" eaLnBrk="0" fontAlgn="base" hangingPunct="0">
        <a:spcBef>
          <a:spcPct val="20000"/>
        </a:spcBef>
        <a:spcAft>
          <a:spcPct val="0"/>
        </a:spcAft>
        <a:buChar char="–"/>
        <a:defRPr sz="2500">
          <a:solidFill>
            <a:schemeClr val="tx1"/>
          </a:solidFill>
          <a:latin typeface="+mn-lt"/>
          <a:ea typeface="ＭＳ Ｐゴシック" charset="0"/>
        </a:defRPr>
      </a:lvl2pPr>
      <a:lvl3pPr marL="1027172" indent="-205445" algn="l" rtl="0" eaLnBrk="0" fontAlgn="base" hangingPunct="0">
        <a:spcBef>
          <a:spcPct val="20000"/>
        </a:spcBef>
        <a:spcAft>
          <a:spcPct val="0"/>
        </a:spcAft>
        <a:buChar char="•"/>
        <a:defRPr sz="2200">
          <a:solidFill>
            <a:schemeClr val="tx1"/>
          </a:solidFill>
          <a:latin typeface="+mn-lt"/>
          <a:ea typeface="ＭＳ Ｐゴシック" charset="0"/>
        </a:defRPr>
      </a:lvl3pPr>
      <a:lvl4pPr marL="1438063" indent="-205445" algn="l" rtl="0" eaLnBrk="0" fontAlgn="base" hangingPunct="0">
        <a:spcBef>
          <a:spcPct val="20000"/>
        </a:spcBef>
        <a:spcAft>
          <a:spcPct val="0"/>
        </a:spcAft>
        <a:buChar char="–"/>
        <a:defRPr sz="1800">
          <a:solidFill>
            <a:schemeClr val="tx1"/>
          </a:solidFill>
          <a:latin typeface="+mn-lt"/>
          <a:ea typeface="ＭＳ Ｐゴシック" charset="0"/>
        </a:defRPr>
      </a:lvl4pPr>
      <a:lvl5pPr marL="1848936" indent="-205445" algn="l" rtl="0" eaLnBrk="0" fontAlgn="base" hangingPunct="0">
        <a:spcBef>
          <a:spcPct val="20000"/>
        </a:spcBef>
        <a:spcAft>
          <a:spcPct val="0"/>
        </a:spcAft>
        <a:buChar char="»"/>
        <a:defRPr sz="1800">
          <a:solidFill>
            <a:schemeClr val="tx1"/>
          </a:solidFill>
          <a:latin typeface="+mn-lt"/>
          <a:ea typeface="ＭＳ Ｐゴシック" charset="0"/>
        </a:defRPr>
      </a:lvl5pPr>
      <a:lvl6pPr marL="2259817" indent="-205445" algn="l" rtl="0" fontAlgn="base">
        <a:spcBef>
          <a:spcPct val="20000"/>
        </a:spcBef>
        <a:spcAft>
          <a:spcPct val="0"/>
        </a:spcAft>
        <a:buChar char="»"/>
        <a:defRPr sz="1800">
          <a:solidFill>
            <a:schemeClr val="tx1"/>
          </a:solidFill>
          <a:latin typeface="+mn-lt"/>
        </a:defRPr>
      </a:lvl6pPr>
      <a:lvl7pPr marL="2670680" indent="-205445" algn="l" rtl="0" fontAlgn="base">
        <a:spcBef>
          <a:spcPct val="20000"/>
        </a:spcBef>
        <a:spcAft>
          <a:spcPct val="0"/>
        </a:spcAft>
        <a:buChar char="»"/>
        <a:defRPr sz="1800">
          <a:solidFill>
            <a:schemeClr val="tx1"/>
          </a:solidFill>
          <a:latin typeface="+mn-lt"/>
        </a:defRPr>
      </a:lvl7pPr>
      <a:lvl8pPr marL="3081553" indent="-205445" algn="l" rtl="0" fontAlgn="base">
        <a:spcBef>
          <a:spcPct val="20000"/>
        </a:spcBef>
        <a:spcAft>
          <a:spcPct val="0"/>
        </a:spcAft>
        <a:buChar char="»"/>
        <a:defRPr sz="1800">
          <a:solidFill>
            <a:schemeClr val="tx1"/>
          </a:solidFill>
          <a:latin typeface="+mn-lt"/>
        </a:defRPr>
      </a:lvl8pPr>
      <a:lvl9pPr marL="3492439" indent="-205445" algn="l" rtl="0" fontAlgn="base">
        <a:spcBef>
          <a:spcPct val="20000"/>
        </a:spcBef>
        <a:spcAft>
          <a:spcPct val="0"/>
        </a:spcAft>
        <a:buChar char="»"/>
        <a:defRPr sz="1800">
          <a:solidFill>
            <a:schemeClr val="tx1"/>
          </a:solidFill>
          <a:latin typeface="+mn-lt"/>
        </a:defRPr>
      </a:lvl9pPr>
    </p:bodyStyle>
    <p:otherStyle>
      <a:defPPr>
        <a:defRPr lang="en-US"/>
      </a:defPPr>
      <a:lvl1pPr marL="0" algn="l" defTabSz="821742" rtl="0" eaLnBrk="1" latinLnBrk="0" hangingPunct="1">
        <a:defRPr sz="1600" kern="1200">
          <a:solidFill>
            <a:schemeClr val="tx1"/>
          </a:solidFill>
          <a:latin typeface="+mn-lt"/>
          <a:ea typeface="+mn-ea"/>
          <a:cs typeface="+mn-cs"/>
        </a:defRPr>
      </a:lvl1pPr>
      <a:lvl2pPr marL="410872" algn="l" defTabSz="821742" rtl="0" eaLnBrk="1" latinLnBrk="0" hangingPunct="1">
        <a:defRPr sz="1600" kern="1200">
          <a:solidFill>
            <a:schemeClr val="tx1"/>
          </a:solidFill>
          <a:latin typeface="+mn-lt"/>
          <a:ea typeface="+mn-ea"/>
          <a:cs typeface="+mn-cs"/>
        </a:defRPr>
      </a:lvl2pPr>
      <a:lvl3pPr marL="821742" algn="l" defTabSz="821742" rtl="0" eaLnBrk="1" latinLnBrk="0" hangingPunct="1">
        <a:defRPr sz="1600" kern="1200">
          <a:solidFill>
            <a:schemeClr val="tx1"/>
          </a:solidFill>
          <a:latin typeface="+mn-lt"/>
          <a:ea typeface="+mn-ea"/>
          <a:cs typeface="+mn-cs"/>
        </a:defRPr>
      </a:lvl3pPr>
      <a:lvl4pPr marL="1232626" algn="l" defTabSz="821742" rtl="0" eaLnBrk="1" latinLnBrk="0" hangingPunct="1">
        <a:defRPr sz="1600" kern="1200">
          <a:solidFill>
            <a:schemeClr val="tx1"/>
          </a:solidFill>
          <a:latin typeface="+mn-lt"/>
          <a:ea typeface="+mn-ea"/>
          <a:cs typeface="+mn-cs"/>
        </a:defRPr>
      </a:lvl4pPr>
      <a:lvl5pPr marL="1643495" algn="l" defTabSz="821742" rtl="0" eaLnBrk="1" latinLnBrk="0" hangingPunct="1">
        <a:defRPr sz="1600" kern="1200">
          <a:solidFill>
            <a:schemeClr val="tx1"/>
          </a:solidFill>
          <a:latin typeface="+mn-lt"/>
          <a:ea typeface="+mn-ea"/>
          <a:cs typeface="+mn-cs"/>
        </a:defRPr>
      </a:lvl5pPr>
      <a:lvl6pPr marL="2054358" algn="l" defTabSz="821742" rtl="0" eaLnBrk="1" latinLnBrk="0" hangingPunct="1">
        <a:defRPr sz="1600" kern="1200">
          <a:solidFill>
            <a:schemeClr val="tx1"/>
          </a:solidFill>
          <a:latin typeface="+mn-lt"/>
          <a:ea typeface="+mn-ea"/>
          <a:cs typeface="+mn-cs"/>
        </a:defRPr>
      </a:lvl6pPr>
      <a:lvl7pPr marL="2465247" algn="l" defTabSz="821742" rtl="0" eaLnBrk="1" latinLnBrk="0" hangingPunct="1">
        <a:defRPr sz="1600" kern="1200">
          <a:solidFill>
            <a:schemeClr val="tx1"/>
          </a:solidFill>
          <a:latin typeface="+mn-lt"/>
          <a:ea typeface="+mn-ea"/>
          <a:cs typeface="+mn-cs"/>
        </a:defRPr>
      </a:lvl7pPr>
      <a:lvl8pPr marL="2876121" algn="l" defTabSz="821742" rtl="0" eaLnBrk="1" latinLnBrk="0" hangingPunct="1">
        <a:defRPr sz="1600" kern="1200">
          <a:solidFill>
            <a:schemeClr val="tx1"/>
          </a:solidFill>
          <a:latin typeface="+mn-lt"/>
          <a:ea typeface="+mn-ea"/>
          <a:cs typeface="+mn-cs"/>
        </a:defRPr>
      </a:lvl8pPr>
      <a:lvl9pPr marL="3286994" algn="l" defTabSz="821742" rtl="0" eaLnBrk="1" latinLnBrk="0" hangingPunct="1">
        <a:defRPr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58"/>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81" tIns="41092" rIns="82181" bIns="41092"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181" tIns="41092" rIns="82181" bIns="4109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181" tIns="41092" rIns="82181" bIns="41092"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957">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181" tIns="41092" rIns="82181" bIns="41092"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0957">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181" tIns="41092" rIns="82181" bIns="41092"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0957">
              <a:defRPr/>
            </a:pPr>
            <a:fld id="{F33E87EC-B9F3-45A3-B05A-FFE0FB408F3F}" type="slidenum">
              <a:rPr lang="en-US" smtClean="0"/>
              <a:pPr defTabSz="410957">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0957" algn="ctr" rtl="0" fontAlgn="base">
        <a:spcBef>
          <a:spcPct val="0"/>
        </a:spcBef>
        <a:spcAft>
          <a:spcPct val="0"/>
        </a:spcAft>
        <a:defRPr sz="4000">
          <a:solidFill>
            <a:schemeClr val="tx2"/>
          </a:solidFill>
          <a:latin typeface="Arial" charset="0"/>
        </a:defRPr>
      </a:lvl6pPr>
      <a:lvl7pPr marL="821912" algn="ctr" rtl="0" fontAlgn="base">
        <a:spcBef>
          <a:spcPct val="0"/>
        </a:spcBef>
        <a:spcAft>
          <a:spcPct val="0"/>
        </a:spcAft>
        <a:defRPr sz="4000">
          <a:solidFill>
            <a:schemeClr val="tx2"/>
          </a:solidFill>
          <a:latin typeface="Arial" charset="0"/>
        </a:defRPr>
      </a:lvl7pPr>
      <a:lvl8pPr marL="1232882" algn="ctr" rtl="0" fontAlgn="base">
        <a:spcBef>
          <a:spcPct val="0"/>
        </a:spcBef>
        <a:spcAft>
          <a:spcPct val="0"/>
        </a:spcAft>
        <a:defRPr sz="4000">
          <a:solidFill>
            <a:schemeClr val="tx2"/>
          </a:solidFill>
          <a:latin typeface="Arial" charset="0"/>
        </a:defRPr>
      </a:lvl8pPr>
      <a:lvl9pPr marL="1643836" algn="ctr" rtl="0" fontAlgn="base">
        <a:spcBef>
          <a:spcPct val="0"/>
        </a:spcBef>
        <a:spcAft>
          <a:spcPct val="0"/>
        </a:spcAft>
        <a:defRPr sz="4000">
          <a:solidFill>
            <a:schemeClr val="tx2"/>
          </a:solidFill>
          <a:latin typeface="Arial" charset="0"/>
        </a:defRPr>
      </a:lvl9pPr>
    </p:titleStyle>
    <p:bodyStyle>
      <a:lvl1pPr marL="308222" indent="-308222"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7821" indent="-256847" algn="l" rtl="0" eaLnBrk="0" fontAlgn="base" hangingPunct="0">
        <a:spcBef>
          <a:spcPct val="20000"/>
        </a:spcBef>
        <a:spcAft>
          <a:spcPct val="0"/>
        </a:spcAft>
        <a:buChar char="–"/>
        <a:defRPr sz="2500">
          <a:solidFill>
            <a:schemeClr val="tx1"/>
          </a:solidFill>
          <a:latin typeface="+mn-lt"/>
          <a:ea typeface="ＭＳ Ｐゴシック" charset="0"/>
        </a:defRPr>
      </a:lvl2pPr>
      <a:lvl3pPr marL="1027385" indent="-205488" algn="l" rtl="0" eaLnBrk="0" fontAlgn="base" hangingPunct="0">
        <a:spcBef>
          <a:spcPct val="20000"/>
        </a:spcBef>
        <a:spcAft>
          <a:spcPct val="0"/>
        </a:spcAft>
        <a:buChar char="•"/>
        <a:defRPr sz="2200">
          <a:solidFill>
            <a:schemeClr val="tx1"/>
          </a:solidFill>
          <a:latin typeface="+mn-lt"/>
          <a:ea typeface="ＭＳ Ｐゴシック" charset="0"/>
        </a:defRPr>
      </a:lvl3pPr>
      <a:lvl4pPr marL="1438361" indent="-205488" algn="l" rtl="0" eaLnBrk="0" fontAlgn="base" hangingPunct="0">
        <a:spcBef>
          <a:spcPct val="20000"/>
        </a:spcBef>
        <a:spcAft>
          <a:spcPct val="0"/>
        </a:spcAft>
        <a:buChar char="–"/>
        <a:defRPr sz="1800">
          <a:solidFill>
            <a:schemeClr val="tx1"/>
          </a:solidFill>
          <a:latin typeface="+mn-lt"/>
          <a:ea typeface="ＭＳ Ｐゴシック" charset="0"/>
        </a:defRPr>
      </a:lvl4pPr>
      <a:lvl5pPr marL="1849319" indent="-205488" algn="l" rtl="0" eaLnBrk="0" fontAlgn="base" hangingPunct="0">
        <a:spcBef>
          <a:spcPct val="20000"/>
        </a:spcBef>
        <a:spcAft>
          <a:spcPct val="0"/>
        </a:spcAft>
        <a:buChar char="»"/>
        <a:defRPr sz="1800">
          <a:solidFill>
            <a:schemeClr val="tx1"/>
          </a:solidFill>
          <a:latin typeface="+mn-lt"/>
          <a:ea typeface="ＭＳ Ｐゴシック" charset="0"/>
        </a:defRPr>
      </a:lvl5pPr>
      <a:lvl6pPr marL="2260285" indent="-205488" algn="l" rtl="0" fontAlgn="base">
        <a:spcBef>
          <a:spcPct val="20000"/>
        </a:spcBef>
        <a:spcAft>
          <a:spcPct val="0"/>
        </a:spcAft>
        <a:buChar char="»"/>
        <a:defRPr sz="1800">
          <a:solidFill>
            <a:schemeClr val="tx1"/>
          </a:solidFill>
          <a:latin typeface="+mn-lt"/>
        </a:defRPr>
      </a:lvl6pPr>
      <a:lvl7pPr marL="2671234" indent="-205488" algn="l" rtl="0" fontAlgn="base">
        <a:spcBef>
          <a:spcPct val="20000"/>
        </a:spcBef>
        <a:spcAft>
          <a:spcPct val="0"/>
        </a:spcAft>
        <a:buChar char="»"/>
        <a:defRPr sz="1800">
          <a:solidFill>
            <a:schemeClr val="tx1"/>
          </a:solidFill>
          <a:latin typeface="+mn-lt"/>
        </a:defRPr>
      </a:lvl7pPr>
      <a:lvl8pPr marL="3082192" indent="-205488" algn="l" rtl="0" fontAlgn="base">
        <a:spcBef>
          <a:spcPct val="20000"/>
        </a:spcBef>
        <a:spcAft>
          <a:spcPct val="0"/>
        </a:spcAft>
        <a:buChar char="»"/>
        <a:defRPr sz="1800">
          <a:solidFill>
            <a:schemeClr val="tx1"/>
          </a:solidFill>
          <a:latin typeface="+mn-lt"/>
        </a:defRPr>
      </a:lvl8pPr>
      <a:lvl9pPr marL="3493163" indent="-205488" algn="l" rtl="0" fontAlgn="base">
        <a:spcBef>
          <a:spcPct val="20000"/>
        </a:spcBef>
        <a:spcAft>
          <a:spcPct val="0"/>
        </a:spcAft>
        <a:buChar char="»"/>
        <a:defRPr sz="1800">
          <a:solidFill>
            <a:schemeClr val="tx1"/>
          </a:solidFill>
          <a:latin typeface="+mn-lt"/>
        </a:defRPr>
      </a:lvl9pPr>
    </p:bodyStyle>
    <p:otherStyle>
      <a:defPPr>
        <a:defRPr lang="en-US"/>
      </a:defPPr>
      <a:lvl1pPr marL="0" algn="l" defTabSz="821912" rtl="0" eaLnBrk="1" latinLnBrk="0" hangingPunct="1">
        <a:defRPr sz="1600" kern="1200">
          <a:solidFill>
            <a:schemeClr val="tx1"/>
          </a:solidFill>
          <a:latin typeface="+mn-lt"/>
          <a:ea typeface="+mn-ea"/>
          <a:cs typeface="+mn-cs"/>
        </a:defRPr>
      </a:lvl1pPr>
      <a:lvl2pPr marL="410957" algn="l" defTabSz="821912" rtl="0" eaLnBrk="1" latinLnBrk="0" hangingPunct="1">
        <a:defRPr sz="1600" kern="1200">
          <a:solidFill>
            <a:schemeClr val="tx1"/>
          </a:solidFill>
          <a:latin typeface="+mn-lt"/>
          <a:ea typeface="+mn-ea"/>
          <a:cs typeface="+mn-cs"/>
        </a:defRPr>
      </a:lvl2pPr>
      <a:lvl3pPr marL="821912" algn="l" defTabSz="821912" rtl="0" eaLnBrk="1" latinLnBrk="0" hangingPunct="1">
        <a:defRPr sz="1600" kern="1200">
          <a:solidFill>
            <a:schemeClr val="tx1"/>
          </a:solidFill>
          <a:latin typeface="+mn-lt"/>
          <a:ea typeface="+mn-ea"/>
          <a:cs typeface="+mn-cs"/>
        </a:defRPr>
      </a:lvl3pPr>
      <a:lvl4pPr marL="1232882" algn="l" defTabSz="821912" rtl="0" eaLnBrk="1" latinLnBrk="0" hangingPunct="1">
        <a:defRPr sz="1600" kern="1200">
          <a:solidFill>
            <a:schemeClr val="tx1"/>
          </a:solidFill>
          <a:latin typeface="+mn-lt"/>
          <a:ea typeface="+mn-ea"/>
          <a:cs typeface="+mn-cs"/>
        </a:defRPr>
      </a:lvl4pPr>
      <a:lvl5pPr marL="1643836" algn="l" defTabSz="821912" rtl="0" eaLnBrk="1" latinLnBrk="0" hangingPunct="1">
        <a:defRPr sz="1600" kern="1200">
          <a:solidFill>
            <a:schemeClr val="tx1"/>
          </a:solidFill>
          <a:latin typeface="+mn-lt"/>
          <a:ea typeface="+mn-ea"/>
          <a:cs typeface="+mn-cs"/>
        </a:defRPr>
      </a:lvl5pPr>
      <a:lvl6pPr marL="2054784" algn="l" defTabSz="821912" rtl="0" eaLnBrk="1" latinLnBrk="0" hangingPunct="1">
        <a:defRPr sz="1600" kern="1200">
          <a:solidFill>
            <a:schemeClr val="tx1"/>
          </a:solidFill>
          <a:latin typeface="+mn-lt"/>
          <a:ea typeface="+mn-ea"/>
          <a:cs typeface="+mn-cs"/>
        </a:defRPr>
      </a:lvl6pPr>
      <a:lvl7pPr marL="2465758" algn="l" defTabSz="821912" rtl="0" eaLnBrk="1" latinLnBrk="0" hangingPunct="1">
        <a:defRPr sz="1600" kern="1200">
          <a:solidFill>
            <a:schemeClr val="tx1"/>
          </a:solidFill>
          <a:latin typeface="+mn-lt"/>
          <a:ea typeface="+mn-ea"/>
          <a:cs typeface="+mn-cs"/>
        </a:defRPr>
      </a:lvl7pPr>
      <a:lvl8pPr marL="2876717" algn="l" defTabSz="821912" rtl="0" eaLnBrk="1" latinLnBrk="0" hangingPunct="1">
        <a:defRPr sz="1600" kern="1200">
          <a:solidFill>
            <a:schemeClr val="tx1"/>
          </a:solidFill>
          <a:latin typeface="+mn-lt"/>
          <a:ea typeface="+mn-ea"/>
          <a:cs typeface="+mn-cs"/>
        </a:defRPr>
      </a:lvl8pPr>
      <a:lvl9pPr marL="3287676" algn="l" defTabSz="821912" rtl="0" eaLnBrk="1" latinLnBrk="0" hangingPunct="1">
        <a:defRPr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55"/>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205" tIns="41104" rIns="82205" bIns="41104"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205" tIns="41104" rIns="82205" bIns="4110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205" tIns="41104" rIns="82205" bIns="41104"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085">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205" tIns="41104" rIns="82205" bIns="41104"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085">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205" tIns="41104" rIns="82205" bIns="41104"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1085">
              <a:defRPr/>
            </a:pPr>
            <a:fld id="{F33E87EC-B9F3-45A3-B05A-FFE0FB408F3F}" type="slidenum">
              <a:rPr lang="en-US" smtClean="0"/>
              <a:pPr defTabSz="411085">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1085" algn="ctr" rtl="0" fontAlgn="base">
        <a:spcBef>
          <a:spcPct val="0"/>
        </a:spcBef>
        <a:spcAft>
          <a:spcPct val="0"/>
        </a:spcAft>
        <a:defRPr sz="4000">
          <a:solidFill>
            <a:schemeClr val="tx2"/>
          </a:solidFill>
          <a:latin typeface="Arial" charset="0"/>
        </a:defRPr>
      </a:lvl6pPr>
      <a:lvl7pPr marL="822167" algn="ctr" rtl="0" fontAlgn="base">
        <a:spcBef>
          <a:spcPct val="0"/>
        </a:spcBef>
        <a:spcAft>
          <a:spcPct val="0"/>
        </a:spcAft>
        <a:defRPr sz="4000">
          <a:solidFill>
            <a:schemeClr val="tx2"/>
          </a:solidFill>
          <a:latin typeface="Arial" charset="0"/>
        </a:defRPr>
      </a:lvl7pPr>
      <a:lvl8pPr marL="1233266" algn="ctr" rtl="0" fontAlgn="base">
        <a:spcBef>
          <a:spcPct val="0"/>
        </a:spcBef>
        <a:spcAft>
          <a:spcPct val="0"/>
        </a:spcAft>
        <a:defRPr sz="4000">
          <a:solidFill>
            <a:schemeClr val="tx2"/>
          </a:solidFill>
          <a:latin typeface="Arial" charset="0"/>
        </a:defRPr>
      </a:lvl8pPr>
      <a:lvl9pPr marL="1644347" algn="ctr" rtl="0" fontAlgn="base">
        <a:spcBef>
          <a:spcPct val="0"/>
        </a:spcBef>
        <a:spcAft>
          <a:spcPct val="0"/>
        </a:spcAft>
        <a:defRPr sz="4000">
          <a:solidFill>
            <a:schemeClr val="tx2"/>
          </a:solidFill>
          <a:latin typeface="Arial" charset="0"/>
        </a:defRPr>
      </a:lvl9pPr>
    </p:titleStyle>
    <p:bodyStyle>
      <a:lvl1pPr marL="308318" indent="-308318"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8030" indent="-256927" algn="l" rtl="0" eaLnBrk="0" fontAlgn="base" hangingPunct="0">
        <a:spcBef>
          <a:spcPct val="20000"/>
        </a:spcBef>
        <a:spcAft>
          <a:spcPct val="0"/>
        </a:spcAft>
        <a:buChar char="–"/>
        <a:defRPr sz="2500">
          <a:solidFill>
            <a:schemeClr val="tx1"/>
          </a:solidFill>
          <a:latin typeface="+mn-lt"/>
          <a:ea typeface="ＭＳ Ｐゴシック" charset="0"/>
        </a:defRPr>
      </a:lvl2pPr>
      <a:lvl3pPr marL="1027706" indent="-205551" algn="l" rtl="0" eaLnBrk="0" fontAlgn="base" hangingPunct="0">
        <a:spcBef>
          <a:spcPct val="20000"/>
        </a:spcBef>
        <a:spcAft>
          <a:spcPct val="0"/>
        </a:spcAft>
        <a:buChar char="•"/>
        <a:defRPr sz="2200">
          <a:solidFill>
            <a:schemeClr val="tx1"/>
          </a:solidFill>
          <a:latin typeface="+mn-lt"/>
          <a:ea typeface="ＭＳ Ｐゴシック" charset="0"/>
        </a:defRPr>
      </a:lvl3pPr>
      <a:lvl4pPr marL="1438808" indent="-205551" algn="l" rtl="0" eaLnBrk="0" fontAlgn="base" hangingPunct="0">
        <a:spcBef>
          <a:spcPct val="20000"/>
        </a:spcBef>
        <a:spcAft>
          <a:spcPct val="0"/>
        </a:spcAft>
        <a:buChar char="–"/>
        <a:defRPr sz="1800">
          <a:solidFill>
            <a:schemeClr val="tx1"/>
          </a:solidFill>
          <a:latin typeface="+mn-lt"/>
          <a:ea typeface="ＭＳ Ｐゴシック" charset="0"/>
        </a:defRPr>
      </a:lvl4pPr>
      <a:lvl5pPr marL="1849894" indent="-205551" algn="l" rtl="0" eaLnBrk="0" fontAlgn="base" hangingPunct="0">
        <a:spcBef>
          <a:spcPct val="20000"/>
        </a:spcBef>
        <a:spcAft>
          <a:spcPct val="0"/>
        </a:spcAft>
        <a:buChar char="»"/>
        <a:defRPr sz="1800">
          <a:solidFill>
            <a:schemeClr val="tx1"/>
          </a:solidFill>
          <a:latin typeface="+mn-lt"/>
          <a:ea typeface="ＭＳ Ｐゴシック" charset="0"/>
        </a:defRPr>
      </a:lvl5pPr>
      <a:lvl6pPr marL="2260988" indent="-205551" algn="l" rtl="0" fontAlgn="base">
        <a:spcBef>
          <a:spcPct val="20000"/>
        </a:spcBef>
        <a:spcAft>
          <a:spcPct val="0"/>
        </a:spcAft>
        <a:buChar char="»"/>
        <a:defRPr sz="1800">
          <a:solidFill>
            <a:schemeClr val="tx1"/>
          </a:solidFill>
          <a:latin typeface="+mn-lt"/>
        </a:defRPr>
      </a:lvl6pPr>
      <a:lvl7pPr marL="2672065" indent="-205551" algn="l" rtl="0" fontAlgn="base">
        <a:spcBef>
          <a:spcPct val="20000"/>
        </a:spcBef>
        <a:spcAft>
          <a:spcPct val="0"/>
        </a:spcAft>
        <a:buChar char="»"/>
        <a:defRPr sz="1800">
          <a:solidFill>
            <a:schemeClr val="tx1"/>
          </a:solidFill>
          <a:latin typeface="+mn-lt"/>
        </a:defRPr>
      </a:lvl7pPr>
      <a:lvl8pPr marL="3083151" indent="-205551" algn="l" rtl="0" fontAlgn="base">
        <a:spcBef>
          <a:spcPct val="20000"/>
        </a:spcBef>
        <a:spcAft>
          <a:spcPct val="0"/>
        </a:spcAft>
        <a:buChar char="»"/>
        <a:defRPr sz="1800">
          <a:solidFill>
            <a:schemeClr val="tx1"/>
          </a:solidFill>
          <a:latin typeface="+mn-lt"/>
        </a:defRPr>
      </a:lvl8pPr>
      <a:lvl9pPr marL="3494249" indent="-205551" algn="l" rtl="0" fontAlgn="base">
        <a:spcBef>
          <a:spcPct val="20000"/>
        </a:spcBef>
        <a:spcAft>
          <a:spcPct val="0"/>
        </a:spcAft>
        <a:buChar char="»"/>
        <a:defRPr sz="1800">
          <a:solidFill>
            <a:schemeClr val="tx1"/>
          </a:solidFill>
          <a:latin typeface="+mn-lt"/>
        </a:defRPr>
      </a:lvl9pPr>
    </p:bodyStyle>
    <p:otherStyle>
      <a:defPPr>
        <a:defRPr lang="en-US"/>
      </a:defPPr>
      <a:lvl1pPr marL="0" algn="l" defTabSz="822167" rtl="0" eaLnBrk="1" latinLnBrk="0" hangingPunct="1">
        <a:defRPr sz="1600" kern="1200">
          <a:solidFill>
            <a:schemeClr val="tx1"/>
          </a:solidFill>
          <a:latin typeface="+mn-lt"/>
          <a:ea typeface="+mn-ea"/>
          <a:cs typeface="+mn-cs"/>
        </a:defRPr>
      </a:lvl1pPr>
      <a:lvl2pPr marL="411085" algn="l" defTabSz="822167" rtl="0" eaLnBrk="1" latinLnBrk="0" hangingPunct="1">
        <a:defRPr sz="1600" kern="1200">
          <a:solidFill>
            <a:schemeClr val="tx1"/>
          </a:solidFill>
          <a:latin typeface="+mn-lt"/>
          <a:ea typeface="+mn-ea"/>
          <a:cs typeface="+mn-cs"/>
        </a:defRPr>
      </a:lvl2pPr>
      <a:lvl3pPr marL="822167" algn="l" defTabSz="822167" rtl="0" eaLnBrk="1" latinLnBrk="0" hangingPunct="1">
        <a:defRPr sz="1600" kern="1200">
          <a:solidFill>
            <a:schemeClr val="tx1"/>
          </a:solidFill>
          <a:latin typeface="+mn-lt"/>
          <a:ea typeface="+mn-ea"/>
          <a:cs typeface="+mn-cs"/>
        </a:defRPr>
      </a:lvl3pPr>
      <a:lvl4pPr marL="1233266" algn="l" defTabSz="822167" rtl="0" eaLnBrk="1" latinLnBrk="0" hangingPunct="1">
        <a:defRPr sz="1600" kern="1200">
          <a:solidFill>
            <a:schemeClr val="tx1"/>
          </a:solidFill>
          <a:latin typeface="+mn-lt"/>
          <a:ea typeface="+mn-ea"/>
          <a:cs typeface="+mn-cs"/>
        </a:defRPr>
      </a:lvl4pPr>
      <a:lvl5pPr marL="1644347" algn="l" defTabSz="822167" rtl="0" eaLnBrk="1" latinLnBrk="0" hangingPunct="1">
        <a:defRPr sz="1600" kern="1200">
          <a:solidFill>
            <a:schemeClr val="tx1"/>
          </a:solidFill>
          <a:latin typeface="+mn-lt"/>
          <a:ea typeface="+mn-ea"/>
          <a:cs typeface="+mn-cs"/>
        </a:defRPr>
      </a:lvl5pPr>
      <a:lvl6pPr marL="2055423" algn="l" defTabSz="822167" rtl="0" eaLnBrk="1" latinLnBrk="0" hangingPunct="1">
        <a:defRPr sz="1600" kern="1200">
          <a:solidFill>
            <a:schemeClr val="tx1"/>
          </a:solidFill>
          <a:latin typeface="+mn-lt"/>
          <a:ea typeface="+mn-ea"/>
          <a:cs typeface="+mn-cs"/>
        </a:defRPr>
      </a:lvl6pPr>
      <a:lvl7pPr marL="2466525" algn="l" defTabSz="822167" rtl="0" eaLnBrk="1" latinLnBrk="0" hangingPunct="1">
        <a:defRPr sz="1600" kern="1200">
          <a:solidFill>
            <a:schemeClr val="tx1"/>
          </a:solidFill>
          <a:latin typeface="+mn-lt"/>
          <a:ea typeface="+mn-ea"/>
          <a:cs typeface="+mn-cs"/>
        </a:defRPr>
      </a:lvl7pPr>
      <a:lvl8pPr marL="2877611" algn="l" defTabSz="822167" rtl="0" eaLnBrk="1" latinLnBrk="0" hangingPunct="1">
        <a:defRPr sz="1600" kern="1200">
          <a:solidFill>
            <a:schemeClr val="tx1"/>
          </a:solidFill>
          <a:latin typeface="+mn-lt"/>
          <a:ea typeface="+mn-ea"/>
          <a:cs typeface="+mn-cs"/>
        </a:defRPr>
      </a:lvl8pPr>
      <a:lvl9pPr marL="3288699" algn="l" defTabSz="822167" rtl="0" eaLnBrk="1" latinLnBrk="0" hangingPunct="1">
        <a:defRPr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51"/>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241" tIns="41122" rIns="82241" bIns="41122"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241" tIns="41122" rIns="82241" bIns="4112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241" tIns="41122" rIns="82241" bIns="41122"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256">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241" tIns="41122" rIns="82241" bIns="41122"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256">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241" tIns="41122" rIns="82241" bIns="41122"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1256">
              <a:defRPr/>
            </a:pPr>
            <a:fld id="{F33E87EC-B9F3-45A3-B05A-FFE0FB408F3F}" type="slidenum">
              <a:rPr lang="en-US" smtClean="0"/>
              <a:pPr defTabSz="411256">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1256" algn="ctr" rtl="0" fontAlgn="base">
        <a:spcBef>
          <a:spcPct val="0"/>
        </a:spcBef>
        <a:spcAft>
          <a:spcPct val="0"/>
        </a:spcAft>
        <a:defRPr sz="4000">
          <a:solidFill>
            <a:schemeClr val="tx2"/>
          </a:solidFill>
          <a:latin typeface="Arial" charset="0"/>
        </a:defRPr>
      </a:lvl6pPr>
      <a:lvl7pPr marL="822509" algn="ctr" rtl="0" fontAlgn="base">
        <a:spcBef>
          <a:spcPct val="0"/>
        </a:spcBef>
        <a:spcAft>
          <a:spcPct val="0"/>
        </a:spcAft>
        <a:defRPr sz="4000">
          <a:solidFill>
            <a:schemeClr val="tx2"/>
          </a:solidFill>
          <a:latin typeface="Arial" charset="0"/>
        </a:defRPr>
      </a:lvl7pPr>
      <a:lvl8pPr marL="1233778" algn="ctr" rtl="0" fontAlgn="base">
        <a:spcBef>
          <a:spcPct val="0"/>
        </a:spcBef>
        <a:spcAft>
          <a:spcPct val="0"/>
        </a:spcAft>
        <a:defRPr sz="4000">
          <a:solidFill>
            <a:schemeClr val="tx2"/>
          </a:solidFill>
          <a:latin typeface="Arial" charset="0"/>
        </a:defRPr>
      </a:lvl8pPr>
      <a:lvl9pPr marL="1645029" algn="ctr" rtl="0" fontAlgn="base">
        <a:spcBef>
          <a:spcPct val="0"/>
        </a:spcBef>
        <a:spcAft>
          <a:spcPct val="0"/>
        </a:spcAft>
        <a:defRPr sz="4000">
          <a:solidFill>
            <a:schemeClr val="tx2"/>
          </a:solidFill>
          <a:latin typeface="Arial" charset="0"/>
        </a:defRPr>
      </a:lvl9pPr>
    </p:titleStyle>
    <p:bodyStyle>
      <a:lvl1pPr marL="308446" indent="-308446"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8306" indent="-257034" algn="l" rtl="0" eaLnBrk="0" fontAlgn="base" hangingPunct="0">
        <a:spcBef>
          <a:spcPct val="20000"/>
        </a:spcBef>
        <a:spcAft>
          <a:spcPct val="0"/>
        </a:spcAft>
        <a:buChar char="–"/>
        <a:defRPr sz="2500">
          <a:solidFill>
            <a:schemeClr val="tx1"/>
          </a:solidFill>
          <a:latin typeface="+mn-lt"/>
          <a:ea typeface="ＭＳ Ｐゴシック" charset="0"/>
        </a:defRPr>
      </a:lvl2pPr>
      <a:lvl3pPr marL="1028134" indent="-205636" algn="l" rtl="0" eaLnBrk="0" fontAlgn="base" hangingPunct="0">
        <a:spcBef>
          <a:spcPct val="20000"/>
        </a:spcBef>
        <a:spcAft>
          <a:spcPct val="0"/>
        </a:spcAft>
        <a:buChar char="•"/>
        <a:defRPr sz="2200">
          <a:solidFill>
            <a:schemeClr val="tx1"/>
          </a:solidFill>
          <a:latin typeface="+mn-lt"/>
          <a:ea typeface="ＭＳ Ｐゴシック" charset="0"/>
        </a:defRPr>
      </a:lvl3pPr>
      <a:lvl4pPr marL="1439405" indent="-205636" algn="l" rtl="0" eaLnBrk="0" fontAlgn="base" hangingPunct="0">
        <a:spcBef>
          <a:spcPct val="20000"/>
        </a:spcBef>
        <a:spcAft>
          <a:spcPct val="0"/>
        </a:spcAft>
        <a:buChar char="–"/>
        <a:defRPr sz="1800">
          <a:solidFill>
            <a:schemeClr val="tx1"/>
          </a:solidFill>
          <a:latin typeface="+mn-lt"/>
          <a:ea typeface="ＭＳ Ｐゴシック" charset="0"/>
        </a:defRPr>
      </a:lvl4pPr>
      <a:lvl5pPr marL="1850662" indent="-205636" algn="l" rtl="0" eaLnBrk="0" fontAlgn="base" hangingPunct="0">
        <a:spcBef>
          <a:spcPct val="20000"/>
        </a:spcBef>
        <a:spcAft>
          <a:spcPct val="0"/>
        </a:spcAft>
        <a:buChar char="»"/>
        <a:defRPr sz="1800">
          <a:solidFill>
            <a:schemeClr val="tx1"/>
          </a:solidFill>
          <a:latin typeface="+mn-lt"/>
          <a:ea typeface="ＭＳ Ｐゴシック" charset="0"/>
        </a:defRPr>
      </a:lvl5pPr>
      <a:lvl6pPr marL="2261926" indent="-205636" algn="l" rtl="0" fontAlgn="base">
        <a:spcBef>
          <a:spcPct val="20000"/>
        </a:spcBef>
        <a:spcAft>
          <a:spcPct val="0"/>
        </a:spcAft>
        <a:buChar char="»"/>
        <a:defRPr sz="1800">
          <a:solidFill>
            <a:schemeClr val="tx1"/>
          </a:solidFill>
          <a:latin typeface="+mn-lt"/>
        </a:defRPr>
      </a:lvl6pPr>
      <a:lvl7pPr marL="2673173" indent="-205636" algn="l" rtl="0" fontAlgn="base">
        <a:spcBef>
          <a:spcPct val="20000"/>
        </a:spcBef>
        <a:spcAft>
          <a:spcPct val="0"/>
        </a:spcAft>
        <a:buChar char="»"/>
        <a:defRPr sz="1800">
          <a:solidFill>
            <a:schemeClr val="tx1"/>
          </a:solidFill>
          <a:latin typeface="+mn-lt"/>
        </a:defRPr>
      </a:lvl7pPr>
      <a:lvl8pPr marL="3084430" indent="-205636" algn="l" rtl="0" fontAlgn="base">
        <a:spcBef>
          <a:spcPct val="20000"/>
        </a:spcBef>
        <a:spcAft>
          <a:spcPct val="0"/>
        </a:spcAft>
        <a:buChar char="»"/>
        <a:defRPr sz="1800">
          <a:solidFill>
            <a:schemeClr val="tx1"/>
          </a:solidFill>
          <a:latin typeface="+mn-lt"/>
        </a:defRPr>
      </a:lvl8pPr>
      <a:lvl9pPr marL="3495697" indent="-205636" algn="l" rtl="0" fontAlgn="base">
        <a:spcBef>
          <a:spcPct val="20000"/>
        </a:spcBef>
        <a:spcAft>
          <a:spcPct val="0"/>
        </a:spcAft>
        <a:buChar char="»"/>
        <a:defRPr sz="1800">
          <a:solidFill>
            <a:schemeClr val="tx1"/>
          </a:solidFill>
          <a:latin typeface="+mn-lt"/>
        </a:defRPr>
      </a:lvl9pPr>
    </p:bodyStyle>
    <p:otherStyle>
      <a:defPPr>
        <a:defRPr lang="en-US"/>
      </a:defPPr>
      <a:lvl1pPr marL="0" algn="l" defTabSz="822509" rtl="0" eaLnBrk="1" latinLnBrk="0" hangingPunct="1">
        <a:defRPr sz="1600" kern="1200">
          <a:solidFill>
            <a:schemeClr val="tx1"/>
          </a:solidFill>
          <a:latin typeface="+mn-lt"/>
          <a:ea typeface="+mn-ea"/>
          <a:cs typeface="+mn-cs"/>
        </a:defRPr>
      </a:lvl1pPr>
      <a:lvl2pPr marL="411256" algn="l" defTabSz="822509" rtl="0" eaLnBrk="1" latinLnBrk="0" hangingPunct="1">
        <a:defRPr sz="1600" kern="1200">
          <a:solidFill>
            <a:schemeClr val="tx1"/>
          </a:solidFill>
          <a:latin typeface="+mn-lt"/>
          <a:ea typeface="+mn-ea"/>
          <a:cs typeface="+mn-cs"/>
        </a:defRPr>
      </a:lvl2pPr>
      <a:lvl3pPr marL="822509" algn="l" defTabSz="822509" rtl="0" eaLnBrk="1" latinLnBrk="0" hangingPunct="1">
        <a:defRPr sz="1600" kern="1200">
          <a:solidFill>
            <a:schemeClr val="tx1"/>
          </a:solidFill>
          <a:latin typeface="+mn-lt"/>
          <a:ea typeface="+mn-ea"/>
          <a:cs typeface="+mn-cs"/>
        </a:defRPr>
      </a:lvl3pPr>
      <a:lvl4pPr marL="1233778" algn="l" defTabSz="822509" rtl="0" eaLnBrk="1" latinLnBrk="0" hangingPunct="1">
        <a:defRPr sz="1600" kern="1200">
          <a:solidFill>
            <a:schemeClr val="tx1"/>
          </a:solidFill>
          <a:latin typeface="+mn-lt"/>
          <a:ea typeface="+mn-ea"/>
          <a:cs typeface="+mn-cs"/>
        </a:defRPr>
      </a:lvl4pPr>
      <a:lvl5pPr marL="1645029" algn="l" defTabSz="822509" rtl="0" eaLnBrk="1" latinLnBrk="0" hangingPunct="1">
        <a:defRPr sz="1600" kern="1200">
          <a:solidFill>
            <a:schemeClr val="tx1"/>
          </a:solidFill>
          <a:latin typeface="+mn-lt"/>
          <a:ea typeface="+mn-ea"/>
          <a:cs typeface="+mn-cs"/>
        </a:defRPr>
      </a:lvl5pPr>
      <a:lvl6pPr marL="2056275" algn="l" defTabSz="822509" rtl="0" eaLnBrk="1" latinLnBrk="0" hangingPunct="1">
        <a:defRPr sz="1600" kern="1200">
          <a:solidFill>
            <a:schemeClr val="tx1"/>
          </a:solidFill>
          <a:latin typeface="+mn-lt"/>
          <a:ea typeface="+mn-ea"/>
          <a:cs typeface="+mn-cs"/>
        </a:defRPr>
      </a:lvl6pPr>
      <a:lvl7pPr marL="2467547" algn="l" defTabSz="822509" rtl="0" eaLnBrk="1" latinLnBrk="0" hangingPunct="1">
        <a:defRPr sz="1600" kern="1200">
          <a:solidFill>
            <a:schemeClr val="tx1"/>
          </a:solidFill>
          <a:latin typeface="+mn-lt"/>
          <a:ea typeface="+mn-ea"/>
          <a:cs typeface="+mn-cs"/>
        </a:defRPr>
      </a:lvl7pPr>
      <a:lvl8pPr marL="2878803" algn="l" defTabSz="822509" rtl="0" eaLnBrk="1" latinLnBrk="0" hangingPunct="1">
        <a:defRPr sz="1600" kern="1200">
          <a:solidFill>
            <a:schemeClr val="tx1"/>
          </a:solidFill>
          <a:latin typeface="+mn-lt"/>
          <a:ea typeface="+mn-ea"/>
          <a:cs typeface="+mn-cs"/>
        </a:defRPr>
      </a:lvl8pPr>
      <a:lvl9pPr marL="3290063" algn="l" defTabSz="822509" rtl="0" eaLnBrk="1" latinLnBrk="0" hangingPunct="1">
        <a:defRPr sz="16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46"/>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283" tIns="41143" rIns="82283" bIns="4114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283" tIns="41143" rIns="82283" bIns="4114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283" tIns="41143" rIns="82283" bIns="41143"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470">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283" tIns="41143" rIns="82283" bIns="41143"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470">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283" tIns="41143" rIns="82283" bIns="41143"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1470">
              <a:defRPr/>
            </a:pPr>
            <a:fld id="{F33E87EC-B9F3-45A3-B05A-FFE0FB408F3F}" type="slidenum">
              <a:rPr lang="en-US" smtClean="0"/>
              <a:pPr defTabSz="411470">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1470" algn="ctr" rtl="0" fontAlgn="base">
        <a:spcBef>
          <a:spcPct val="0"/>
        </a:spcBef>
        <a:spcAft>
          <a:spcPct val="0"/>
        </a:spcAft>
        <a:defRPr sz="4000">
          <a:solidFill>
            <a:schemeClr val="tx2"/>
          </a:solidFill>
          <a:latin typeface="Arial" charset="0"/>
        </a:defRPr>
      </a:lvl6pPr>
      <a:lvl7pPr marL="822937" algn="ctr" rtl="0" fontAlgn="base">
        <a:spcBef>
          <a:spcPct val="0"/>
        </a:spcBef>
        <a:spcAft>
          <a:spcPct val="0"/>
        </a:spcAft>
        <a:defRPr sz="4000">
          <a:solidFill>
            <a:schemeClr val="tx2"/>
          </a:solidFill>
          <a:latin typeface="Arial" charset="0"/>
        </a:defRPr>
      </a:lvl7pPr>
      <a:lvl8pPr marL="1234418" algn="ctr" rtl="0" fontAlgn="base">
        <a:spcBef>
          <a:spcPct val="0"/>
        </a:spcBef>
        <a:spcAft>
          <a:spcPct val="0"/>
        </a:spcAft>
        <a:defRPr sz="4000">
          <a:solidFill>
            <a:schemeClr val="tx2"/>
          </a:solidFill>
          <a:latin typeface="Arial" charset="0"/>
        </a:defRPr>
      </a:lvl8pPr>
      <a:lvl9pPr marL="1645884" algn="ctr" rtl="0" fontAlgn="base">
        <a:spcBef>
          <a:spcPct val="0"/>
        </a:spcBef>
        <a:spcAft>
          <a:spcPct val="0"/>
        </a:spcAft>
        <a:defRPr sz="4000">
          <a:solidFill>
            <a:schemeClr val="tx2"/>
          </a:solidFill>
          <a:latin typeface="Arial" charset="0"/>
        </a:defRPr>
      </a:lvl9pPr>
    </p:titleStyle>
    <p:bodyStyle>
      <a:lvl1pPr marL="308606" indent="-308606"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8651" indent="-257168" algn="l" rtl="0" eaLnBrk="0" fontAlgn="base" hangingPunct="0">
        <a:spcBef>
          <a:spcPct val="20000"/>
        </a:spcBef>
        <a:spcAft>
          <a:spcPct val="0"/>
        </a:spcAft>
        <a:buChar char="–"/>
        <a:defRPr sz="2500">
          <a:solidFill>
            <a:schemeClr val="tx1"/>
          </a:solidFill>
          <a:latin typeface="+mn-lt"/>
          <a:ea typeface="ＭＳ Ｐゴシック" charset="0"/>
        </a:defRPr>
      </a:lvl2pPr>
      <a:lvl3pPr marL="1028666" indent="-205742" algn="l" rtl="0" eaLnBrk="0" fontAlgn="base" hangingPunct="0">
        <a:spcBef>
          <a:spcPct val="20000"/>
        </a:spcBef>
        <a:spcAft>
          <a:spcPct val="0"/>
        </a:spcAft>
        <a:buChar char="•"/>
        <a:defRPr sz="2200">
          <a:solidFill>
            <a:schemeClr val="tx1"/>
          </a:solidFill>
          <a:latin typeface="+mn-lt"/>
          <a:ea typeface="ＭＳ Ｐゴシック" charset="0"/>
        </a:defRPr>
      </a:lvl3pPr>
      <a:lvl4pPr marL="1440152" indent="-205742" algn="l" rtl="0" eaLnBrk="0" fontAlgn="base" hangingPunct="0">
        <a:spcBef>
          <a:spcPct val="20000"/>
        </a:spcBef>
        <a:spcAft>
          <a:spcPct val="0"/>
        </a:spcAft>
        <a:buChar char="–"/>
        <a:defRPr sz="1800">
          <a:solidFill>
            <a:schemeClr val="tx1"/>
          </a:solidFill>
          <a:latin typeface="+mn-lt"/>
          <a:ea typeface="ＭＳ Ｐゴシック" charset="0"/>
        </a:defRPr>
      </a:lvl4pPr>
      <a:lvl5pPr marL="1851622" indent="-205742" algn="l" rtl="0" eaLnBrk="0" fontAlgn="base" hangingPunct="0">
        <a:spcBef>
          <a:spcPct val="20000"/>
        </a:spcBef>
        <a:spcAft>
          <a:spcPct val="0"/>
        </a:spcAft>
        <a:buChar char="»"/>
        <a:defRPr sz="1800">
          <a:solidFill>
            <a:schemeClr val="tx1"/>
          </a:solidFill>
          <a:latin typeface="+mn-lt"/>
          <a:ea typeface="ＭＳ Ｐゴシック" charset="0"/>
        </a:defRPr>
      </a:lvl5pPr>
      <a:lvl6pPr marL="2263097" indent="-205742" algn="l" rtl="0" fontAlgn="base">
        <a:spcBef>
          <a:spcPct val="20000"/>
        </a:spcBef>
        <a:spcAft>
          <a:spcPct val="0"/>
        </a:spcAft>
        <a:buChar char="»"/>
        <a:defRPr sz="1800">
          <a:solidFill>
            <a:schemeClr val="tx1"/>
          </a:solidFill>
          <a:latin typeface="+mn-lt"/>
        </a:defRPr>
      </a:lvl6pPr>
      <a:lvl7pPr marL="2674559" indent="-205742" algn="l" rtl="0" fontAlgn="base">
        <a:spcBef>
          <a:spcPct val="20000"/>
        </a:spcBef>
        <a:spcAft>
          <a:spcPct val="0"/>
        </a:spcAft>
        <a:buChar char="»"/>
        <a:defRPr sz="1800">
          <a:solidFill>
            <a:schemeClr val="tx1"/>
          </a:solidFill>
          <a:latin typeface="+mn-lt"/>
        </a:defRPr>
      </a:lvl7pPr>
      <a:lvl8pPr marL="3086029" indent="-205742" algn="l" rtl="0" fontAlgn="base">
        <a:spcBef>
          <a:spcPct val="20000"/>
        </a:spcBef>
        <a:spcAft>
          <a:spcPct val="0"/>
        </a:spcAft>
        <a:buChar char="»"/>
        <a:defRPr sz="1800">
          <a:solidFill>
            <a:schemeClr val="tx1"/>
          </a:solidFill>
          <a:latin typeface="+mn-lt"/>
        </a:defRPr>
      </a:lvl8pPr>
      <a:lvl9pPr marL="3497508" indent="-205742" algn="l" rtl="0" fontAlgn="base">
        <a:spcBef>
          <a:spcPct val="20000"/>
        </a:spcBef>
        <a:spcAft>
          <a:spcPct val="0"/>
        </a:spcAft>
        <a:buChar char="»"/>
        <a:defRPr sz="1800">
          <a:solidFill>
            <a:schemeClr val="tx1"/>
          </a:solidFill>
          <a:latin typeface="+mn-lt"/>
        </a:defRPr>
      </a:lvl9pPr>
    </p:bodyStyle>
    <p:otherStyle>
      <a:defPPr>
        <a:defRPr lang="en-US"/>
      </a:defPPr>
      <a:lvl1pPr marL="0" algn="l" defTabSz="822937" rtl="0" eaLnBrk="1" latinLnBrk="0" hangingPunct="1">
        <a:defRPr sz="1600" kern="1200">
          <a:solidFill>
            <a:schemeClr val="tx1"/>
          </a:solidFill>
          <a:latin typeface="+mn-lt"/>
          <a:ea typeface="+mn-ea"/>
          <a:cs typeface="+mn-cs"/>
        </a:defRPr>
      </a:lvl1pPr>
      <a:lvl2pPr marL="411470" algn="l" defTabSz="822937" rtl="0" eaLnBrk="1" latinLnBrk="0" hangingPunct="1">
        <a:defRPr sz="1600" kern="1200">
          <a:solidFill>
            <a:schemeClr val="tx1"/>
          </a:solidFill>
          <a:latin typeface="+mn-lt"/>
          <a:ea typeface="+mn-ea"/>
          <a:cs typeface="+mn-cs"/>
        </a:defRPr>
      </a:lvl2pPr>
      <a:lvl3pPr marL="822937" algn="l" defTabSz="822937" rtl="0" eaLnBrk="1" latinLnBrk="0" hangingPunct="1">
        <a:defRPr sz="1600" kern="1200">
          <a:solidFill>
            <a:schemeClr val="tx1"/>
          </a:solidFill>
          <a:latin typeface="+mn-lt"/>
          <a:ea typeface="+mn-ea"/>
          <a:cs typeface="+mn-cs"/>
        </a:defRPr>
      </a:lvl3pPr>
      <a:lvl4pPr marL="1234418" algn="l" defTabSz="822937" rtl="0" eaLnBrk="1" latinLnBrk="0" hangingPunct="1">
        <a:defRPr sz="1600" kern="1200">
          <a:solidFill>
            <a:schemeClr val="tx1"/>
          </a:solidFill>
          <a:latin typeface="+mn-lt"/>
          <a:ea typeface="+mn-ea"/>
          <a:cs typeface="+mn-cs"/>
        </a:defRPr>
      </a:lvl4pPr>
      <a:lvl5pPr marL="1645884" algn="l" defTabSz="822937" rtl="0" eaLnBrk="1" latinLnBrk="0" hangingPunct="1">
        <a:defRPr sz="1600" kern="1200">
          <a:solidFill>
            <a:schemeClr val="tx1"/>
          </a:solidFill>
          <a:latin typeface="+mn-lt"/>
          <a:ea typeface="+mn-ea"/>
          <a:cs typeface="+mn-cs"/>
        </a:defRPr>
      </a:lvl5pPr>
      <a:lvl6pPr marL="2057341" algn="l" defTabSz="822937" rtl="0" eaLnBrk="1" latinLnBrk="0" hangingPunct="1">
        <a:defRPr sz="1600" kern="1200">
          <a:solidFill>
            <a:schemeClr val="tx1"/>
          </a:solidFill>
          <a:latin typeface="+mn-lt"/>
          <a:ea typeface="+mn-ea"/>
          <a:cs typeface="+mn-cs"/>
        </a:defRPr>
      </a:lvl6pPr>
      <a:lvl7pPr marL="2468827" algn="l" defTabSz="822937" rtl="0" eaLnBrk="1" latinLnBrk="0" hangingPunct="1">
        <a:defRPr sz="1600" kern="1200">
          <a:solidFill>
            <a:schemeClr val="tx1"/>
          </a:solidFill>
          <a:latin typeface="+mn-lt"/>
          <a:ea typeface="+mn-ea"/>
          <a:cs typeface="+mn-cs"/>
        </a:defRPr>
      </a:lvl7pPr>
      <a:lvl8pPr marL="2880296" algn="l" defTabSz="822937" rtl="0" eaLnBrk="1" latinLnBrk="0" hangingPunct="1">
        <a:defRPr sz="1600" kern="1200">
          <a:solidFill>
            <a:schemeClr val="tx1"/>
          </a:solidFill>
          <a:latin typeface="+mn-lt"/>
          <a:ea typeface="+mn-ea"/>
          <a:cs typeface="+mn-cs"/>
        </a:defRPr>
      </a:lvl8pPr>
      <a:lvl9pPr marL="3291772" algn="l" defTabSz="822937" rtl="0" eaLnBrk="1" latinLnBrk="0" hangingPunct="1">
        <a:defRPr sz="16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40"/>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337" tIns="41170" rIns="82337" bIns="4117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337" tIns="41170" rIns="82337" bIns="4117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337" tIns="41170" rIns="82337" bIns="41170"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726">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337" tIns="41170" rIns="82337" bIns="41170"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1726">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337" tIns="41170" rIns="82337" bIns="41170"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1726">
              <a:defRPr/>
            </a:pPr>
            <a:fld id="{F33E87EC-B9F3-45A3-B05A-FFE0FB408F3F}" type="slidenum">
              <a:rPr lang="en-US" smtClean="0"/>
              <a:pPr defTabSz="411726">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1726" algn="ctr" rtl="0" fontAlgn="base">
        <a:spcBef>
          <a:spcPct val="0"/>
        </a:spcBef>
        <a:spcAft>
          <a:spcPct val="0"/>
        </a:spcAft>
        <a:defRPr sz="4000">
          <a:solidFill>
            <a:schemeClr val="tx2"/>
          </a:solidFill>
          <a:latin typeface="Arial" charset="0"/>
        </a:defRPr>
      </a:lvl6pPr>
      <a:lvl7pPr marL="823450" algn="ctr" rtl="0" fontAlgn="base">
        <a:spcBef>
          <a:spcPct val="0"/>
        </a:spcBef>
        <a:spcAft>
          <a:spcPct val="0"/>
        </a:spcAft>
        <a:defRPr sz="4000">
          <a:solidFill>
            <a:schemeClr val="tx2"/>
          </a:solidFill>
          <a:latin typeface="Arial" charset="0"/>
        </a:defRPr>
      </a:lvl7pPr>
      <a:lvl8pPr marL="1235186" algn="ctr" rtl="0" fontAlgn="base">
        <a:spcBef>
          <a:spcPct val="0"/>
        </a:spcBef>
        <a:spcAft>
          <a:spcPct val="0"/>
        </a:spcAft>
        <a:defRPr sz="4000">
          <a:solidFill>
            <a:schemeClr val="tx2"/>
          </a:solidFill>
          <a:latin typeface="Arial" charset="0"/>
        </a:defRPr>
      </a:lvl8pPr>
      <a:lvl9pPr marL="1646909" algn="ctr" rtl="0" fontAlgn="base">
        <a:spcBef>
          <a:spcPct val="0"/>
        </a:spcBef>
        <a:spcAft>
          <a:spcPct val="0"/>
        </a:spcAft>
        <a:defRPr sz="4000">
          <a:solidFill>
            <a:schemeClr val="tx2"/>
          </a:solidFill>
          <a:latin typeface="Arial" charset="0"/>
        </a:defRPr>
      </a:lvl9pPr>
    </p:titleStyle>
    <p:bodyStyle>
      <a:lvl1pPr marL="308798" indent="-308798"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9067" indent="-257328" algn="l" rtl="0" eaLnBrk="0" fontAlgn="base" hangingPunct="0">
        <a:spcBef>
          <a:spcPct val="20000"/>
        </a:spcBef>
        <a:spcAft>
          <a:spcPct val="0"/>
        </a:spcAft>
        <a:buChar char="–"/>
        <a:defRPr sz="2500">
          <a:solidFill>
            <a:schemeClr val="tx1"/>
          </a:solidFill>
          <a:latin typeface="+mn-lt"/>
          <a:ea typeface="ＭＳ Ｐゴシック" charset="0"/>
        </a:defRPr>
      </a:lvl2pPr>
      <a:lvl3pPr marL="1029308" indent="-205869" algn="l" rtl="0" eaLnBrk="0" fontAlgn="base" hangingPunct="0">
        <a:spcBef>
          <a:spcPct val="20000"/>
        </a:spcBef>
        <a:spcAft>
          <a:spcPct val="0"/>
        </a:spcAft>
        <a:buChar char="•"/>
        <a:defRPr sz="2200">
          <a:solidFill>
            <a:schemeClr val="tx1"/>
          </a:solidFill>
          <a:latin typeface="+mn-lt"/>
          <a:ea typeface="ＭＳ Ｐゴシック" charset="0"/>
        </a:defRPr>
      </a:lvl3pPr>
      <a:lvl4pPr marL="1441047" indent="-205869" algn="l" rtl="0" eaLnBrk="0" fontAlgn="base" hangingPunct="0">
        <a:spcBef>
          <a:spcPct val="20000"/>
        </a:spcBef>
        <a:spcAft>
          <a:spcPct val="0"/>
        </a:spcAft>
        <a:buChar char="–"/>
        <a:defRPr sz="1800">
          <a:solidFill>
            <a:schemeClr val="tx1"/>
          </a:solidFill>
          <a:latin typeface="+mn-lt"/>
          <a:ea typeface="ＭＳ Ｐゴシック" charset="0"/>
        </a:defRPr>
      </a:lvl4pPr>
      <a:lvl5pPr marL="1852774" indent="-205869" algn="l" rtl="0" eaLnBrk="0" fontAlgn="base" hangingPunct="0">
        <a:spcBef>
          <a:spcPct val="20000"/>
        </a:spcBef>
        <a:spcAft>
          <a:spcPct val="0"/>
        </a:spcAft>
        <a:buChar char="»"/>
        <a:defRPr sz="1800">
          <a:solidFill>
            <a:schemeClr val="tx1"/>
          </a:solidFill>
          <a:latin typeface="+mn-lt"/>
          <a:ea typeface="ＭＳ Ｐゴシック" charset="0"/>
        </a:defRPr>
      </a:lvl5pPr>
      <a:lvl6pPr marL="2264505" indent="-205869" algn="l" rtl="0" fontAlgn="base">
        <a:spcBef>
          <a:spcPct val="20000"/>
        </a:spcBef>
        <a:spcAft>
          <a:spcPct val="0"/>
        </a:spcAft>
        <a:buChar char="»"/>
        <a:defRPr sz="1800">
          <a:solidFill>
            <a:schemeClr val="tx1"/>
          </a:solidFill>
          <a:latin typeface="+mn-lt"/>
        </a:defRPr>
      </a:lvl6pPr>
      <a:lvl7pPr marL="2676223" indent="-205869" algn="l" rtl="0" fontAlgn="base">
        <a:spcBef>
          <a:spcPct val="20000"/>
        </a:spcBef>
        <a:spcAft>
          <a:spcPct val="0"/>
        </a:spcAft>
        <a:buChar char="»"/>
        <a:defRPr sz="1800">
          <a:solidFill>
            <a:schemeClr val="tx1"/>
          </a:solidFill>
          <a:latin typeface="+mn-lt"/>
        </a:defRPr>
      </a:lvl7pPr>
      <a:lvl8pPr marL="3087949" indent="-205869" algn="l" rtl="0" fontAlgn="base">
        <a:spcBef>
          <a:spcPct val="20000"/>
        </a:spcBef>
        <a:spcAft>
          <a:spcPct val="0"/>
        </a:spcAft>
        <a:buChar char="»"/>
        <a:defRPr sz="1800">
          <a:solidFill>
            <a:schemeClr val="tx1"/>
          </a:solidFill>
          <a:latin typeface="+mn-lt"/>
        </a:defRPr>
      </a:lvl8pPr>
      <a:lvl9pPr marL="3499684" indent="-205869" algn="l" rtl="0" fontAlgn="base">
        <a:spcBef>
          <a:spcPct val="20000"/>
        </a:spcBef>
        <a:spcAft>
          <a:spcPct val="0"/>
        </a:spcAft>
        <a:buChar char="»"/>
        <a:defRPr sz="1800">
          <a:solidFill>
            <a:schemeClr val="tx1"/>
          </a:solidFill>
          <a:latin typeface="+mn-lt"/>
        </a:defRPr>
      </a:lvl9pPr>
    </p:bodyStyle>
    <p:otherStyle>
      <a:defPPr>
        <a:defRPr lang="en-US"/>
      </a:defPPr>
      <a:lvl1pPr marL="0" algn="l" defTabSz="823450" rtl="0" eaLnBrk="1" latinLnBrk="0" hangingPunct="1">
        <a:defRPr sz="1600" kern="1200">
          <a:solidFill>
            <a:schemeClr val="tx1"/>
          </a:solidFill>
          <a:latin typeface="+mn-lt"/>
          <a:ea typeface="+mn-ea"/>
          <a:cs typeface="+mn-cs"/>
        </a:defRPr>
      </a:lvl1pPr>
      <a:lvl2pPr marL="411726" algn="l" defTabSz="823450" rtl="0" eaLnBrk="1" latinLnBrk="0" hangingPunct="1">
        <a:defRPr sz="1600" kern="1200">
          <a:solidFill>
            <a:schemeClr val="tx1"/>
          </a:solidFill>
          <a:latin typeface="+mn-lt"/>
          <a:ea typeface="+mn-ea"/>
          <a:cs typeface="+mn-cs"/>
        </a:defRPr>
      </a:lvl2pPr>
      <a:lvl3pPr marL="823450" algn="l" defTabSz="823450" rtl="0" eaLnBrk="1" latinLnBrk="0" hangingPunct="1">
        <a:defRPr sz="1600" kern="1200">
          <a:solidFill>
            <a:schemeClr val="tx1"/>
          </a:solidFill>
          <a:latin typeface="+mn-lt"/>
          <a:ea typeface="+mn-ea"/>
          <a:cs typeface="+mn-cs"/>
        </a:defRPr>
      </a:lvl3pPr>
      <a:lvl4pPr marL="1235186" algn="l" defTabSz="823450" rtl="0" eaLnBrk="1" latinLnBrk="0" hangingPunct="1">
        <a:defRPr sz="1600" kern="1200">
          <a:solidFill>
            <a:schemeClr val="tx1"/>
          </a:solidFill>
          <a:latin typeface="+mn-lt"/>
          <a:ea typeface="+mn-ea"/>
          <a:cs typeface="+mn-cs"/>
        </a:defRPr>
      </a:lvl4pPr>
      <a:lvl5pPr marL="1646909" algn="l" defTabSz="823450" rtl="0" eaLnBrk="1" latinLnBrk="0" hangingPunct="1">
        <a:defRPr sz="1600" kern="1200">
          <a:solidFill>
            <a:schemeClr val="tx1"/>
          </a:solidFill>
          <a:latin typeface="+mn-lt"/>
          <a:ea typeface="+mn-ea"/>
          <a:cs typeface="+mn-cs"/>
        </a:defRPr>
      </a:lvl5pPr>
      <a:lvl6pPr marL="2058623" algn="l" defTabSz="823450" rtl="0" eaLnBrk="1" latinLnBrk="0" hangingPunct="1">
        <a:defRPr sz="1600" kern="1200">
          <a:solidFill>
            <a:schemeClr val="tx1"/>
          </a:solidFill>
          <a:latin typeface="+mn-lt"/>
          <a:ea typeface="+mn-ea"/>
          <a:cs typeface="+mn-cs"/>
        </a:defRPr>
      </a:lvl6pPr>
      <a:lvl7pPr marL="2470363" algn="l" defTabSz="823450" rtl="0" eaLnBrk="1" latinLnBrk="0" hangingPunct="1">
        <a:defRPr sz="1600" kern="1200">
          <a:solidFill>
            <a:schemeClr val="tx1"/>
          </a:solidFill>
          <a:latin typeface="+mn-lt"/>
          <a:ea typeface="+mn-ea"/>
          <a:cs typeface="+mn-cs"/>
        </a:defRPr>
      </a:lvl7pPr>
      <a:lvl8pPr marL="2882089" algn="l" defTabSz="823450" rtl="0" eaLnBrk="1" latinLnBrk="0" hangingPunct="1">
        <a:defRPr sz="1600" kern="1200">
          <a:solidFill>
            <a:schemeClr val="tx1"/>
          </a:solidFill>
          <a:latin typeface="+mn-lt"/>
          <a:ea typeface="+mn-ea"/>
          <a:cs typeface="+mn-cs"/>
        </a:defRPr>
      </a:lvl8pPr>
      <a:lvl9pPr marL="3293824" algn="l" defTabSz="823450" rtl="0" eaLnBrk="1" latinLnBrk="0" hangingPunct="1">
        <a:defRPr sz="16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33"/>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397" tIns="41200" rIns="82397" bIns="4120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397" tIns="41200" rIns="82397" bIns="4120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397" tIns="41200" rIns="82397" bIns="41200"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2026">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397" tIns="41200" rIns="82397" bIns="41200"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2026">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397" tIns="41200" rIns="82397" bIns="41200"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2026">
              <a:defRPr/>
            </a:pPr>
            <a:fld id="{F33E87EC-B9F3-45A3-B05A-FFE0FB408F3F}" type="slidenum">
              <a:rPr lang="en-US" smtClean="0"/>
              <a:pPr defTabSz="412026">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2026" algn="ctr" rtl="0" fontAlgn="base">
        <a:spcBef>
          <a:spcPct val="0"/>
        </a:spcBef>
        <a:spcAft>
          <a:spcPct val="0"/>
        </a:spcAft>
        <a:defRPr sz="4000">
          <a:solidFill>
            <a:schemeClr val="tx2"/>
          </a:solidFill>
          <a:latin typeface="Arial" charset="0"/>
        </a:defRPr>
      </a:lvl6pPr>
      <a:lvl7pPr marL="824049" algn="ctr" rtl="0" fontAlgn="base">
        <a:spcBef>
          <a:spcPct val="0"/>
        </a:spcBef>
        <a:spcAft>
          <a:spcPct val="0"/>
        </a:spcAft>
        <a:defRPr sz="4000">
          <a:solidFill>
            <a:schemeClr val="tx2"/>
          </a:solidFill>
          <a:latin typeface="Arial" charset="0"/>
        </a:defRPr>
      </a:lvl7pPr>
      <a:lvl8pPr marL="1236082" algn="ctr" rtl="0" fontAlgn="base">
        <a:spcBef>
          <a:spcPct val="0"/>
        </a:spcBef>
        <a:spcAft>
          <a:spcPct val="0"/>
        </a:spcAft>
        <a:defRPr sz="4000">
          <a:solidFill>
            <a:schemeClr val="tx2"/>
          </a:solidFill>
          <a:latin typeface="Arial" charset="0"/>
        </a:defRPr>
      </a:lvl8pPr>
      <a:lvl9pPr marL="1648106" algn="ctr" rtl="0" fontAlgn="base">
        <a:spcBef>
          <a:spcPct val="0"/>
        </a:spcBef>
        <a:spcAft>
          <a:spcPct val="0"/>
        </a:spcAft>
        <a:defRPr sz="4000">
          <a:solidFill>
            <a:schemeClr val="tx2"/>
          </a:solidFill>
          <a:latin typeface="Arial" charset="0"/>
        </a:defRPr>
      </a:lvl9pPr>
    </p:titleStyle>
    <p:bodyStyle>
      <a:lvl1pPr marL="309022" indent="-309022"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69550" indent="-257516" algn="l" rtl="0" eaLnBrk="0" fontAlgn="base" hangingPunct="0">
        <a:spcBef>
          <a:spcPct val="20000"/>
        </a:spcBef>
        <a:spcAft>
          <a:spcPct val="0"/>
        </a:spcAft>
        <a:buChar char="–"/>
        <a:defRPr sz="2500">
          <a:solidFill>
            <a:schemeClr val="tx1"/>
          </a:solidFill>
          <a:latin typeface="+mn-lt"/>
          <a:ea typeface="ＭＳ Ｐゴシック" charset="0"/>
        </a:defRPr>
      </a:lvl2pPr>
      <a:lvl3pPr marL="1030057" indent="-206017" algn="l" rtl="0" eaLnBrk="0" fontAlgn="base" hangingPunct="0">
        <a:spcBef>
          <a:spcPct val="20000"/>
        </a:spcBef>
        <a:spcAft>
          <a:spcPct val="0"/>
        </a:spcAft>
        <a:buChar char="•"/>
        <a:defRPr sz="2200">
          <a:solidFill>
            <a:schemeClr val="tx1"/>
          </a:solidFill>
          <a:latin typeface="+mn-lt"/>
          <a:ea typeface="ＭＳ Ｐゴシック" charset="0"/>
        </a:defRPr>
      </a:lvl3pPr>
      <a:lvl4pPr marL="1442093" indent="-206017" algn="l" rtl="0" eaLnBrk="0" fontAlgn="base" hangingPunct="0">
        <a:spcBef>
          <a:spcPct val="20000"/>
        </a:spcBef>
        <a:spcAft>
          <a:spcPct val="0"/>
        </a:spcAft>
        <a:buChar char="–"/>
        <a:defRPr sz="1800">
          <a:solidFill>
            <a:schemeClr val="tx1"/>
          </a:solidFill>
          <a:latin typeface="+mn-lt"/>
          <a:ea typeface="ＭＳ Ｐゴシック" charset="0"/>
        </a:defRPr>
      </a:lvl4pPr>
      <a:lvl5pPr marL="1854118" indent="-206017" algn="l" rtl="0" eaLnBrk="0" fontAlgn="base" hangingPunct="0">
        <a:spcBef>
          <a:spcPct val="20000"/>
        </a:spcBef>
        <a:spcAft>
          <a:spcPct val="0"/>
        </a:spcAft>
        <a:buChar char="»"/>
        <a:defRPr sz="1800">
          <a:solidFill>
            <a:schemeClr val="tx1"/>
          </a:solidFill>
          <a:latin typeface="+mn-lt"/>
          <a:ea typeface="ＭＳ Ｐゴシック" charset="0"/>
        </a:defRPr>
      </a:lvl5pPr>
      <a:lvl6pPr marL="2266150" indent="-206017" algn="l" rtl="0" fontAlgn="base">
        <a:spcBef>
          <a:spcPct val="20000"/>
        </a:spcBef>
        <a:spcAft>
          <a:spcPct val="0"/>
        </a:spcAft>
        <a:buChar char="»"/>
        <a:defRPr sz="1800">
          <a:solidFill>
            <a:schemeClr val="tx1"/>
          </a:solidFill>
          <a:latin typeface="+mn-lt"/>
        </a:defRPr>
      </a:lvl6pPr>
      <a:lvl7pPr marL="2678167" indent="-206017" algn="l" rtl="0" fontAlgn="base">
        <a:spcBef>
          <a:spcPct val="20000"/>
        </a:spcBef>
        <a:spcAft>
          <a:spcPct val="0"/>
        </a:spcAft>
        <a:buChar char="»"/>
        <a:defRPr sz="1800">
          <a:solidFill>
            <a:schemeClr val="tx1"/>
          </a:solidFill>
          <a:latin typeface="+mn-lt"/>
        </a:defRPr>
      </a:lvl7pPr>
      <a:lvl8pPr marL="3090191" indent="-206017" algn="l" rtl="0" fontAlgn="base">
        <a:spcBef>
          <a:spcPct val="20000"/>
        </a:spcBef>
        <a:spcAft>
          <a:spcPct val="0"/>
        </a:spcAft>
        <a:buChar char="»"/>
        <a:defRPr sz="1800">
          <a:solidFill>
            <a:schemeClr val="tx1"/>
          </a:solidFill>
          <a:latin typeface="+mn-lt"/>
        </a:defRPr>
      </a:lvl8pPr>
      <a:lvl9pPr marL="3502225" indent="-206017" algn="l" rtl="0" fontAlgn="base">
        <a:spcBef>
          <a:spcPct val="20000"/>
        </a:spcBef>
        <a:spcAft>
          <a:spcPct val="0"/>
        </a:spcAft>
        <a:buChar char="»"/>
        <a:defRPr sz="1800">
          <a:solidFill>
            <a:schemeClr val="tx1"/>
          </a:solidFill>
          <a:latin typeface="+mn-lt"/>
        </a:defRPr>
      </a:lvl9pPr>
    </p:bodyStyle>
    <p:otherStyle>
      <a:defPPr>
        <a:defRPr lang="en-US"/>
      </a:defPPr>
      <a:lvl1pPr marL="0" algn="l" defTabSz="824049" rtl="0" eaLnBrk="1" latinLnBrk="0" hangingPunct="1">
        <a:defRPr sz="1600" kern="1200">
          <a:solidFill>
            <a:schemeClr val="tx1"/>
          </a:solidFill>
          <a:latin typeface="+mn-lt"/>
          <a:ea typeface="+mn-ea"/>
          <a:cs typeface="+mn-cs"/>
        </a:defRPr>
      </a:lvl1pPr>
      <a:lvl2pPr marL="412026" algn="l" defTabSz="824049" rtl="0" eaLnBrk="1" latinLnBrk="0" hangingPunct="1">
        <a:defRPr sz="1600" kern="1200">
          <a:solidFill>
            <a:schemeClr val="tx1"/>
          </a:solidFill>
          <a:latin typeface="+mn-lt"/>
          <a:ea typeface="+mn-ea"/>
          <a:cs typeface="+mn-cs"/>
        </a:defRPr>
      </a:lvl2pPr>
      <a:lvl3pPr marL="824049" algn="l" defTabSz="824049" rtl="0" eaLnBrk="1" latinLnBrk="0" hangingPunct="1">
        <a:defRPr sz="1600" kern="1200">
          <a:solidFill>
            <a:schemeClr val="tx1"/>
          </a:solidFill>
          <a:latin typeface="+mn-lt"/>
          <a:ea typeface="+mn-ea"/>
          <a:cs typeface="+mn-cs"/>
        </a:defRPr>
      </a:lvl3pPr>
      <a:lvl4pPr marL="1236082" algn="l" defTabSz="824049" rtl="0" eaLnBrk="1" latinLnBrk="0" hangingPunct="1">
        <a:defRPr sz="1600" kern="1200">
          <a:solidFill>
            <a:schemeClr val="tx1"/>
          </a:solidFill>
          <a:latin typeface="+mn-lt"/>
          <a:ea typeface="+mn-ea"/>
          <a:cs typeface="+mn-cs"/>
        </a:defRPr>
      </a:lvl4pPr>
      <a:lvl5pPr marL="1648106" algn="l" defTabSz="824049" rtl="0" eaLnBrk="1" latinLnBrk="0" hangingPunct="1">
        <a:defRPr sz="1600" kern="1200">
          <a:solidFill>
            <a:schemeClr val="tx1"/>
          </a:solidFill>
          <a:latin typeface="+mn-lt"/>
          <a:ea typeface="+mn-ea"/>
          <a:cs typeface="+mn-cs"/>
        </a:defRPr>
      </a:lvl5pPr>
      <a:lvl6pPr marL="2060118" algn="l" defTabSz="824049" rtl="0" eaLnBrk="1" latinLnBrk="0" hangingPunct="1">
        <a:defRPr sz="1600" kern="1200">
          <a:solidFill>
            <a:schemeClr val="tx1"/>
          </a:solidFill>
          <a:latin typeface="+mn-lt"/>
          <a:ea typeface="+mn-ea"/>
          <a:cs typeface="+mn-cs"/>
        </a:defRPr>
      </a:lvl6pPr>
      <a:lvl7pPr marL="2472157" algn="l" defTabSz="824049" rtl="0" eaLnBrk="1" latinLnBrk="0" hangingPunct="1">
        <a:defRPr sz="1600" kern="1200">
          <a:solidFill>
            <a:schemeClr val="tx1"/>
          </a:solidFill>
          <a:latin typeface="+mn-lt"/>
          <a:ea typeface="+mn-ea"/>
          <a:cs typeface="+mn-cs"/>
        </a:defRPr>
      </a:lvl7pPr>
      <a:lvl8pPr marL="2884182" algn="l" defTabSz="824049" rtl="0" eaLnBrk="1" latinLnBrk="0" hangingPunct="1">
        <a:defRPr sz="1600" kern="1200">
          <a:solidFill>
            <a:schemeClr val="tx1"/>
          </a:solidFill>
          <a:latin typeface="+mn-lt"/>
          <a:ea typeface="+mn-ea"/>
          <a:cs typeface="+mn-cs"/>
        </a:defRPr>
      </a:lvl8pPr>
      <a:lvl9pPr marL="3296218" algn="l" defTabSz="824049" rtl="0" eaLnBrk="1" latinLnBrk="0" hangingPunct="1">
        <a:defRPr sz="16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25"/>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466" tIns="41235" rIns="82466" bIns="41235"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466" tIns="41235" rIns="82466" bIns="4123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466" tIns="41235" rIns="82466" bIns="41235"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2368">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466" tIns="41235" rIns="82466" bIns="41235"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2368">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466" tIns="41235" rIns="82466" bIns="41235"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2368">
              <a:defRPr/>
            </a:pPr>
            <a:fld id="{F33E87EC-B9F3-45A3-B05A-FFE0FB408F3F}" type="slidenum">
              <a:rPr lang="en-US" smtClean="0"/>
              <a:pPr defTabSz="412368">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2368" algn="ctr" rtl="0" fontAlgn="base">
        <a:spcBef>
          <a:spcPct val="0"/>
        </a:spcBef>
        <a:spcAft>
          <a:spcPct val="0"/>
        </a:spcAft>
        <a:defRPr sz="4000">
          <a:solidFill>
            <a:schemeClr val="tx2"/>
          </a:solidFill>
          <a:latin typeface="Arial" charset="0"/>
        </a:defRPr>
      </a:lvl6pPr>
      <a:lvl7pPr marL="824733" algn="ctr" rtl="0" fontAlgn="base">
        <a:spcBef>
          <a:spcPct val="0"/>
        </a:spcBef>
        <a:spcAft>
          <a:spcPct val="0"/>
        </a:spcAft>
        <a:defRPr sz="4000">
          <a:solidFill>
            <a:schemeClr val="tx2"/>
          </a:solidFill>
          <a:latin typeface="Arial" charset="0"/>
        </a:defRPr>
      </a:lvl7pPr>
      <a:lvl8pPr marL="1237107" algn="ctr" rtl="0" fontAlgn="base">
        <a:spcBef>
          <a:spcPct val="0"/>
        </a:spcBef>
        <a:spcAft>
          <a:spcPct val="0"/>
        </a:spcAft>
        <a:defRPr sz="4000">
          <a:solidFill>
            <a:schemeClr val="tx2"/>
          </a:solidFill>
          <a:latin typeface="Arial" charset="0"/>
        </a:defRPr>
      </a:lvl8pPr>
      <a:lvl9pPr marL="1649474" algn="ctr" rtl="0" fontAlgn="base">
        <a:spcBef>
          <a:spcPct val="0"/>
        </a:spcBef>
        <a:spcAft>
          <a:spcPct val="0"/>
        </a:spcAft>
        <a:defRPr sz="4000">
          <a:solidFill>
            <a:schemeClr val="tx2"/>
          </a:solidFill>
          <a:latin typeface="Arial" charset="0"/>
        </a:defRPr>
      </a:lvl9pPr>
    </p:titleStyle>
    <p:bodyStyle>
      <a:lvl1pPr marL="309278" indent="-309278"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70105" indent="-257729" algn="l" rtl="0" eaLnBrk="0" fontAlgn="base" hangingPunct="0">
        <a:spcBef>
          <a:spcPct val="20000"/>
        </a:spcBef>
        <a:spcAft>
          <a:spcPct val="0"/>
        </a:spcAft>
        <a:buChar char="–"/>
        <a:defRPr sz="2500">
          <a:solidFill>
            <a:schemeClr val="tx1"/>
          </a:solidFill>
          <a:latin typeface="+mn-lt"/>
          <a:ea typeface="ＭＳ Ｐゴシック" charset="0"/>
        </a:defRPr>
      </a:lvl2pPr>
      <a:lvl3pPr marL="1030912" indent="-206187" algn="l" rtl="0" eaLnBrk="0" fontAlgn="base" hangingPunct="0">
        <a:spcBef>
          <a:spcPct val="20000"/>
        </a:spcBef>
        <a:spcAft>
          <a:spcPct val="0"/>
        </a:spcAft>
        <a:buChar char="•"/>
        <a:defRPr sz="2200">
          <a:solidFill>
            <a:schemeClr val="tx1"/>
          </a:solidFill>
          <a:latin typeface="+mn-lt"/>
          <a:ea typeface="ＭＳ Ｐゴシック" charset="0"/>
        </a:defRPr>
      </a:lvl3pPr>
      <a:lvl4pPr marL="1443290" indent="-206187" algn="l" rtl="0" eaLnBrk="0" fontAlgn="base" hangingPunct="0">
        <a:spcBef>
          <a:spcPct val="20000"/>
        </a:spcBef>
        <a:spcAft>
          <a:spcPct val="0"/>
        </a:spcAft>
        <a:buChar char="–"/>
        <a:defRPr sz="1800">
          <a:solidFill>
            <a:schemeClr val="tx1"/>
          </a:solidFill>
          <a:latin typeface="+mn-lt"/>
          <a:ea typeface="ＭＳ Ｐゴシック" charset="0"/>
        </a:defRPr>
      </a:lvl4pPr>
      <a:lvl5pPr marL="1855656" indent="-206187" algn="l" rtl="0" eaLnBrk="0" fontAlgn="base" hangingPunct="0">
        <a:spcBef>
          <a:spcPct val="20000"/>
        </a:spcBef>
        <a:spcAft>
          <a:spcPct val="0"/>
        </a:spcAft>
        <a:buChar char="»"/>
        <a:defRPr sz="1800">
          <a:solidFill>
            <a:schemeClr val="tx1"/>
          </a:solidFill>
          <a:latin typeface="+mn-lt"/>
          <a:ea typeface="ＭＳ Ｐゴシック" charset="0"/>
        </a:defRPr>
      </a:lvl5pPr>
      <a:lvl6pPr marL="2268031" indent="-206187" algn="l" rtl="0" fontAlgn="base">
        <a:spcBef>
          <a:spcPct val="20000"/>
        </a:spcBef>
        <a:spcAft>
          <a:spcPct val="0"/>
        </a:spcAft>
        <a:buChar char="»"/>
        <a:defRPr sz="1800">
          <a:solidFill>
            <a:schemeClr val="tx1"/>
          </a:solidFill>
          <a:latin typeface="+mn-lt"/>
        </a:defRPr>
      </a:lvl6pPr>
      <a:lvl7pPr marL="2680390" indent="-206187" algn="l" rtl="0" fontAlgn="base">
        <a:spcBef>
          <a:spcPct val="20000"/>
        </a:spcBef>
        <a:spcAft>
          <a:spcPct val="0"/>
        </a:spcAft>
        <a:buChar char="»"/>
        <a:defRPr sz="1800">
          <a:solidFill>
            <a:schemeClr val="tx1"/>
          </a:solidFill>
          <a:latin typeface="+mn-lt"/>
        </a:defRPr>
      </a:lvl7pPr>
      <a:lvl8pPr marL="3092757" indent="-206187" algn="l" rtl="0" fontAlgn="base">
        <a:spcBef>
          <a:spcPct val="20000"/>
        </a:spcBef>
        <a:spcAft>
          <a:spcPct val="0"/>
        </a:spcAft>
        <a:buChar char="»"/>
        <a:defRPr sz="1800">
          <a:solidFill>
            <a:schemeClr val="tx1"/>
          </a:solidFill>
          <a:latin typeface="+mn-lt"/>
        </a:defRPr>
      </a:lvl8pPr>
      <a:lvl9pPr marL="3505130" indent="-206187" algn="l" rtl="0" fontAlgn="base">
        <a:spcBef>
          <a:spcPct val="20000"/>
        </a:spcBef>
        <a:spcAft>
          <a:spcPct val="0"/>
        </a:spcAft>
        <a:buChar char="»"/>
        <a:defRPr sz="1800">
          <a:solidFill>
            <a:schemeClr val="tx1"/>
          </a:solidFill>
          <a:latin typeface="+mn-lt"/>
        </a:defRPr>
      </a:lvl9pPr>
    </p:bodyStyle>
    <p:otherStyle>
      <a:defPPr>
        <a:defRPr lang="en-US"/>
      </a:defPPr>
      <a:lvl1pPr marL="0" algn="l" defTabSz="824733" rtl="0" eaLnBrk="1" latinLnBrk="0" hangingPunct="1">
        <a:defRPr sz="1600" kern="1200">
          <a:solidFill>
            <a:schemeClr val="tx1"/>
          </a:solidFill>
          <a:latin typeface="+mn-lt"/>
          <a:ea typeface="+mn-ea"/>
          <a:cs typeface="+mn-cs"/>
        </a:defRPr>
      </a:lvl1pPr>
      <a:lvl2pPr marL="412368" algn="l" defTabSz="824733" rtl="0" eaLnBrk="1" latinLnBrk="0" hangingPunct="1">
        <a:defRPr sz="1600" kern="1200">
          <a:solidFill>
            <a:schemeClr val="tx1"/>
          </a:solidFill>
          <a:latin typeface="+mn-lt"/>
          <a:ea typeface="+mn-ea"/>
          <a:cs typeface="+mn-cs"/>
        </a:defRPr>
      </a:lvl2pPr>
      <a:lvl3pPr marL="824733" algn="l" defTabSz="824733" rtl="0" eaLnBrk="1" latinLnBrk="0" hangingPunct="1">
        <a:defRPr sz="1600" kern="1200">
          <a:solidFill>
            <a:schemeClr val="tx1"/>
          </a:solidFill>
          <a:latin typeface="+mn-lt"/>
          <a:ea typeface="+mn-ea"/>
          <a:cs typeface="+mn-cs"/>
        </a:defRPr>
      </a:lvl3pPr>
      <a:lvl4pPr marL="1237107" algn="l" defTabSz="824733" rtl="0" eaLnBrk="1" latinLnBrk="0" hangingPunct="1">
        <a:defRPr sz="1600" kern="1200">
          <a:solidFill>
            <a:schemeClr val="tx1"/>
          </a:solidFill>
          <a:latin typeface="+mn-lt"/>
          <a:ea typeface="+mn-ea"/>
          <a:cs typeface="+mn-cs"/>
        </a:defRPr>
      </a:lvl4pPr>
      <a:lvl5pPr marL="1649474" algn="l" defTabSz="824733" rtl="0" eaLnBrk="1" latinLnBrk="0" hangingPunct="1">
        <a:defRPr sz="1600" kern="1200">
          <a:solidFill>
            <a:schemeClr val="tx1"/>
          </a:solidFill>
          <a:latin typeface="+mn-lt"/>
          <a:ea typeface="+mn-ea"/>
          <a:cs typeface="+mn-cs"/>
        </a:defRPr>
      </a:lvl5pPr>
      <a:lvl6pPr marL="2061828" algn="l" defTabSz="824733" rtl="0" eaLnBrk="1" latinLnBrk="0" hangingPunct="1">
        <a:defRPr sz="1600" kern="1200">
          <a:solidFill>
            <a:schemeClr val="tx1"/>
          </a:solidFill>
          <a:latin typeface="+mn-lt"/>
          <a:ea typeface="+mn-ea"/>
          <a:cs typeface="+mn-cs"/>
        </a:defRPr>
      </a:lvl6pPr>
      <a:lvl7pPr marL="2474208" algn="l" defTabSz="824733" rtl="0" eaLnBrk="1" latinLnBrk="0" hangingPunct="1">
        <a:defRPr sz="1600" kern="1200">
          <a:solidFill>
            <a:schemeClr val="tx1"/>
          </a:solidFill>
          <a:latin typeface="+mn-lt"/>
          <a:ea typeface="+mn-ea"/>
          <a:cs typeface="+mn-cs"/>
        </a:defRPr>
      </a:lvl7pPr>
      <a:lvl8pPr marL="2886575" algn="l" defTabSz="824733" rtl="0" eaLnBrk="1" latinLnBrk="0" hangingPunct="1">
        <a:defRPr sz="1600" kern="1200">
          <a:solidFill>
            <a:schemeClr val="tx1"/>
          </a:solidFill>
          <a:latin typeface="+mn-lt"/>
          <a:ea typeface="+mn-ea"/>
          <a:cs typeface="+mn-cs"/>
        </a:defRPr>
      </a:lvl8pPr>
      <a:lvl9pPr marL="3298954" algn="l" defTabSz="824733" rtl="0" eaLnBrk="1" latinLnBrk="0" hangingPunct="1">
        <a:defRPr sz="16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16"/>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544" tIns="41274" rIns="82544" bIns="41274"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544" tIns="41274" rIns="82544" bIns="4127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544" tIns="41274" rIns="82544" bIns="41274"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2752">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544" tIns="41274" rIns="82544" bIns="41274"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2752">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544" tIns="41274" rIns="82544" bIns="41274"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2752">
              <a:defRPr/>
            </a:pPr>
            <a:fld id="{F33E87EC-B9F3-45A3-B05A-FFE0FB408F3F}" type="slidenum">
              <a:rPr lang="en-US" smtClean="0"/>
              <a:pPr defTabSz="412752">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2752" algn="ctr" rtl="0" fontAlgn="base">
        <a:spcBef>
          <a:spcPct val="0"/>
        </a:spcBef>
        <a:spcAft>
          <a:spcPct val="0"/>
        </a:spcAft>
        <a:defRPr sz="4000">
          <a:solidFill>
            <a:schemeClr val="tx2"/>
          </a:solidFill>
          <a:latin typeface="Arial" charset="0"/>
        </a:defRPr>
      </a:lvl6pPr>
      <a:lvl7pPr marL="825502" algn="ctr" rtl="0" fontAlgn="base">
        <a:spcBef>
          <a:spcPct val="0"/>
        </a:spcBef>
        <a:spcAft>
          <a:spcPct val="0"/>
        </a:spcAft>
        <a:defRPr sz="4000">
          <a:solidFill>
            <a:schemeClr val="tx2"/>
          </a:solidFill>
          <a:latin typeface="Arial" charset="0"/>
        </a:defRPr>
      </a:lvl7pPr>
      <a:lvl8pPr marL="1238260" algn="ctr" rtl="0" fontAlgn="base">
        <a:spcBef>
          <a:spcPct val="0"/>
        </a:spcBef>
        <a:spcAft>
          <a:spcPct val="0"/>
        </a:spcAft>
        <a:defRPr sz="4000">
          <a:solidFill>
            <a:schemeClr val="tx2"/>
          </a:solidFill>
          <a:latin typeface="Arial" charset="0"/>
        </a:defRPr>
      </a:lvl8pPr>
      <a:lvl9pPr marL="1651013" algn="ctr" rtl="0" fontAlgn="base">
        <a:spcBef>
          <a:spcPct val="0"/>
        </a:spcBef>
        <a:spcAft>
          <a:spcPct val="0"/>
        </a:spcAft>
        <a:defRPr sz="4000">
          <a:solidFill>
            <a:schemeClr val="tx2"/>
          </a:solidFill>
          <a:latin typeface="Arial" charset="0"/>
        </a:defRPr>
      </a:lvl9pPr>
    </p:titleStyle>
    <p:bodyStyle>
      <a:lvl1pPr marL="309566" indent="-309566"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70729" indent="-257970" algn="l" rtl="0" eaLnBrk="0" fontAlgn="base" hangingPunct="0">
        <a:spcBef>
          <a:spcPct val="20000"/>
        </a:spcBef>
        <a:spcAft>
          <a:spcPct val="0"/>
        </a:spcAft>
        <a:buChar char="–"/>
        <a:defRPr sz="2500">
          <a:solidFill>
            <a:schemeClr val="tx1"/>
          </a:solidFill>
          <a:latin typeface="+mn-lt"/>
          <a:ea typeface="ＭＳ Ｐゴシック" charset="0"/>
        </a:defRPr>
      </a:lvl2pPr>
      <a:lvl3pPr marL="1031875" indent="-206380" algn="l" rtl="0" eaLnBrk="0" fontAlgn="base" hangingPunct="0">
        <a:spcBef>
          <a:spcPct val="20000"/>
        </a:spcBef>
        <a:spcAft>
          <a:spcPct val="0"/>
        </a:spcAft>
        <a:buChar char="•"/>
        <a:defRPr sz="2200">
          <a:solidFill>
            <a:schemeClr val="tx1"/>
          </a:solidFill>
          <a:latin typeface="+mn-lt"/>
          <a:ea typeface="ＭＳ Ｐゴシック" charset="0"/>
        </a:defRPr>
      </a:lvl3pPr>
      <a:lvl4pPr marL="1444637" indent="-206380" algn="l" rtl="0" eaLnBrk="0" fontAlgn="base" hangingPunct="0">
        <a:spcBef>
          <a:spcPct val="20000"/>
        </a:spcBef>
        <a:spcAft>
          <a:spcPct val="0"/>
        </a:spcAft>
        <a:buChar char="–"/>
        <a:defRPr sz="1800">
          <a:solidFill>
            <a:schemeClr val="tx1"/>
          </a:solidFill>
          <a:latin typeface="+mn-lt"/>
          <a:ea typeface="ＭＳ Ｐゴシック" charset="0"/>
        </a:defRPr>
      </a:lvl4pPr>
      <a:lvl5pPr marL="1857389" indent="-206380" algn="l" rtl="0" eaLnBrk="0" fontAlgn="base" hangingPunct="0">
        <a:spcBef>
          <a:spcPct val="20000"/>
        </a:spcBef>
        <a:spcAft>
          <a:spcPct val="0"/>
        </a:spcAft>
        <a:buChar char="»"/>
        <a:defRPr sz="1800">
          <a:solidFill>
            <a:schemeClr val="tx1"/>
          </a:solidFill>
          <a:latin typeface="+mn-lt"/>
          <a:ea typeface="ＭＳ Ｐゴシック" charset="0"/>
        </a:defRPr>
      </a:lvl5pPr>
      <a:lvl6pPr marL="2270146" indent="-206380" algn="l" rtl="0" fontAlgn="base">
        <a:spcBef>
          <a:spcPct val="20000"/>
        </a:spcBef>
        <a:spcAft>
          <a:spcPct val="0"/>
        </a:spcAft>
        <a:buChar char="»"/>
        <a:defRPr sz="1800">
          <a:solidFill>
            <a:schemeClr val="tx1"/>
          </a:solidFill>
          <a:latin typeface="+mn-lt"/>
        </a:defRPr>
      </a:lvl6pPr>
      <a:lvl7pPr marL="2682892" indent="-206380" algn="l" rtl="0" fontAlgn="base">
        <a:spcBef>
          <a:spcPct val="20000"/>
        </a:spcBef>
        <a:spcAft>
          <a:spcPct val="0"/>
        </a:spcAft>
        <a:buChar char="»"/>
        <a:defRPr sz="1800">
          <a:solidFill>
            <a:schemeClr val="tx1"/>
          </a:solidFill>
          <a:latin typeface="+mn-lt"/>
        </a:defRPr>
      </a:lvl7pPr>
      <a:lvl8pPr marL="3095645" indent="-206380" algn="l" rtl="0" fontAlgn="base">
        <a:spcBef>
          <a:spcPct val="20000"/>
        </a:spcBef>
        <a:spcAft>
          <a:spcPct val="0"/>
        </a:spcAft>
        <a:buChar char="»"/>
        <a:defRPr sz="1800">
          <a:solidFill>
            <a:schemeClr val="tx1"/>
          </a:solidFill>
          <a:latin typeface="+mn-lt"/>
        </a:defRPr>
      </a:lvl8pPr>
      <a:lvl9pPr marL="3508402" indent="-206380" algn="l" rtl="0" fontAlgn="base">
        <a:spcBef>
          <a:spcPct val="20000"/>
        </a:spcBef>
        <a:spcAft>
          <a:spcPct val="0"/>
        </a:spcAft>
        <a:buChar char="»"/>
        <a:defRPr sz="1800">
          <a:solidFill>
            <a:schemeClr val="tx1"/>
          </a:solidFill>
          <a:latin typeface="+mn-lt"/>
        </a:defRPr>
      </a:lvl9pPr>
    </p:bodyStyle>
    <p:otherStyle>
      <a:defPPr>
        <a:defRPr lang="en-US"/>
      </a:defPPr>
      <a:lvl1pPr marL="0" algn="l" defTabSz="825502" rtl="0" eaLnBrk="1" latinLnBrk="0" hangingPunct="1">
        <a:defRPr sz="1600" kern="1200">
          <a:solidFill>
            <a:schemeClr val="tx1"/>
          </a:solidFill>
          <a:latin typeface="+mn-lt"/>
          <a:ea typeface="+mn-ea"/>
          <a:cs typeface="+mn-cs"/>
        </a:defRPr>
      </a:lvl1pPr>
      <a:lvl2pPr marL="412752" algn="l" defTabSz="825502" rtl="0" eaLnBrk="1" latinLnBrk="0" hangingPunct="1">
        <a:defRPr sz="1600" kern="1200">
          <a:solidFill>
            <a:schemeClr val="tx1"/>
          </a:solidFill>
          <a:latin typeface="+mn-lt"/>
          <a:ea typeface="+mn-ea"/>
          <a:cs typeface="+mn-cs"/>
        </a:defRPr>
      </a:lvl2pPr>
      <a:lvl3pPr marL="825502" algn="l" defTabSz="825502" rtl="0" eaLnBrk="1" latinLnBrk="0" hangingPunct="1">
        <a:defRPr sz="1600" kern="1200">
          <a:solidFill>
            <a:schemeClr val="tx1"/>
          </a:solidFill>
          <a:latin typeface="+mn-lt"/>
          <a:ea typeface="+mn-ea"/>
          <a:cs typeface="+mn-cs"/>
        </a:defRPr>
      </a:lvl3pPr>
      <a:lvl4pPr marL="1238260" algn="l" defTabSz="825502" rtl="0" eaLnBrk="1" latinLnBrk="0" hangingPunct="1">
        <a:defRPr sz="1600" kern="1200">
          <a:solidFill>
            <a:schemeClr val="tx1"/>
          </a:solidFill>
          <a:latin typeface="+mn-lt"/>
          <a:ea typeface="+mn-ea"/>
          <a:cs typeface="+mn-cs"/>
        </a:defRPr>
      </a:lvl4pPr>
      <a:lvl5pPr marL="1651013" algn="l" defTabSz="825502" rtl="0" eaLnBrk="1" latinLnBrk="0" hangingPunct="1">
        <a:defRPr sz="1600" kern="1200">
          <a:solidFill>
            <a:schemeClr val="tx1"/>
          </a:solidFill>
          <a:latin typeface="+mn-lt"/>
          <a:ea typeface="+mn-ea"/>
          <a:cs typeface="+mn-cs"/>
        </a:defRPr>
      </a:lvl5pPr>
      <a:lvl6pPr marL="2063753" algn="l" defTabSz="825502" rtl="0" eaLnBrk="1" latinLnBrk="0" hangingPunct="1">
        <a:defRPr sz="1600" kern="1200">
          <a:solidFill>
            <a:schemeClr val="tx1"/>
          </a:solidFill>
          <a:latin typeface="+mn-lt"/>
          <a:ea typeface="+mn-ea"/>
          <a:cs typeface="+mn-cs"/>
        </a:defRPr>
      </a:lvl6pPr>
      <a:lvl7pPr marL="2476516" algn="l" defTabSz="825502" rtl="0" eaLnBrk="1" latinLnBrk="0" hangingPunct="1">
        <a:defRPr sz="1600" kern="1200">
          <a:solidFill>
            <a:schemeClr val="tx1"/>
          </a:solidFill>
          <a:latin typeface="+mn-lt"/>
          <a:ea typeface="+mn-ea"/>
          <a:cs typeface="+mn-cs"/>
        </a:defRPr>
      </a:lvl7pPr>
      <a:lvl8pPr marL="2889271" algn="l" defTabSz="825502" rtl="0" eaLnBrk="1" latinLnBrk="0" hangingPunct="1">
        <a:defRPr sz="1600" kern="1200">
          <a:solidFill>
            <a:schemeClr val="tx1"/>
          </a:solidFill>
          <a:latin typeface="+mn-lt"/>
          <a:ea typeface="+mn-ea"/>
          <a:cs typeface="+mn-cs"/>
        </a:defRPr>
      </a:lvl8pPr>
      <a:lvl9pPr marL="3302032" algn="l" defTabSz="825502" rtl="0" eaLnBrk="1" latinLnBrk="0" hangingPunct="1">
        <a:defRPr sz="16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106"/>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632" tIns="41317" rIns="82632" bIns="41317"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632" tIns="41317" rIns="82632" bIns="4131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632" tIns="41317" rIns="82632" bIns="41317"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3180">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632" tIns="41317" rIns="82632" bIns="41317"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3180">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632" tIns="41317" rIns="82632" bIns="41317"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3180">
              <a:defRPr/>
            </a:pPr>
            <a:fld id="{F33E87EC-B9F3-45A3-B05A-FFE0FB408F3F}" type="slidenum">
              <a:rPr lang="en-US" smtClean="0"/>
              <a:pPr defTabSz="413180">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3180" algn="ctr" rtl="0" fontAlgn="base">
        <a:spcBef>
          <a:spcPct val="0"/>
        </a:spcBef>
        <a:spcAft>
          <a:spcPct val="0"/>
        </a:spcAft>
        <a:defRPr sz="4000">
          <a:solidFill>
            <a:schemeClr val="tx2"/>
          </a:solidFill>
          <a:latin typeface="Arial" charset="0"/>
        </a:defRPr>
      </a:lvl6pPr>
      <a:lvl7pPr marL="826359" algn="ctr" rtl="0" fontAlgn="base">
        <a:spcBef>
          <a:spcPct val="0"/>
        </a:spcBef>
        <a:spcAft>
          <a:spcPct val="0"/>
        </a:spcAft>
        <a:defRPr sz="4000">
          <a:solidFill>
            <a:schemeClr val="tx2"/>
          </a:solidFill>
          <a:latin typeface="Arial" charset="0"/>
        </a:defRPr>
      </a:lvl7pPr>
      <a:lvl8pPr marL="1239545" algn="ctr" rtl="0" fontAlgn="base">
        <a:spcBef>
          <a:spcPct val="0"/>
        </a:spcBef>
        <a:spcAft>
          <a:spcPct val="0"/>
        </a:spcAft>
        <a:defRPr sz="4000">
          <a:solidFill>
            <a:schemeClr val="tx2"/>
          </a:solidFill>
          <a:latin typeface="Arial" charset="0"/>
        </a:defRPr>
      </a:lvl8pPr>
      <a:lvl9pPr marL="1652723" algn="ctr" rtl="0" fontAlgn="base">
        <a:spcBef>
          <a:spcPct val="0"/>
        </a:spcBef>
        <a:spcAft>
          <a:spcPct val="0"/>
        </a:spcAft>
        <a:defRPr sz="4000">
          <a:solidFill>
            <a:schemeClr val="tx2"/>
          </a:solidFill>
          <a:latin typeface="Arial" charset="0"/>
        </a:defRPr>
      </a:lvl9pPr>
    </p:titleStyle>
    <p:bodyStyle>
      <a:lvl1pPr marL="309887" indent="-309887"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71423" indent="-258237" algn="l" rtl="0" eaLnBrk="0" fontAlgn="base" hangingPunct="0">
        <a:spcBef>
          <a:spcPct val="20000"/>
        </a:spcBef>
        <a:spcAft>
          <a:spcPct val="0"/>
        </a:spcAft>
        <a:buChar char="–"/>
        <a:defRPr sz="2500">
          <a:solidFill>
            <a:schemeClr val="tx1"/>
          </a:solidFill>
          <a:latin typeface="+mn-lt"/>
          <a:ea typeface="ＭＳ Ｐゴシック" charset="0"/>
        </a:defRPr>
      </a:lvl2pPr>
      <a:lvl3pPr marL="1032947" indent="-206594" algn="l" rtl="0" eaLnBrk="0" fontAlgn="base" hangingPunct="0">
        <a:spcBef>
          <a:spcPct val="20000"/>
        </a:spcBef>
        <a:spcAft>
          <a:spcPct val="0"/>
        </a:spcAft>
        <a:buChar char="•"/>
        <a:defRPr sz="2200">
          <a:solidFill>
            <a:schemeClr val="tx1"/>
          </a:solidFill>
          <a:latin typeface="+mn-lt"/>
          <a:ea typeface="ＭＳ Ｐゴシック" charset="0"/>
        </a:defRPr>
      </a:lvl3pPr>
      <a:lvl4pPr marL="1446134" indent="-206594" algn="l" rtl="0" eaLnBrk="0" fontAlgn="base" hangingPunct="0">
        <a:spcBef>
          <a:spcPct val="20000"/>
        </a:spcBef>
        <a:spcAft>
          <a:spcPct val="0"/>
        </a:spcAft>
        <a:buChar char="–"/>
        <a:defRPr sz="1800">
          <a:solidFill>
            <a:schemeClr val="tx1"/>
          </a:solidFill>
          <a:latin typeface="+mn-lt"/>
          <a:ea typeface="ＭＳ Ｐゴシック" charset="0"/>
        </a:defRPr>
      </a:lvl4pPr>
      <a:lvl5pPr marL="1859316" indent="-206594" algn="l" rtl="0" eaLnBrk="0" fontAlgn="base" hangingPunct="0">
        <a:spcBef>
          <a:spcPct val="20000"/>
        </a:spcBef>
        <a:spcAft>
          <a:spcPct val="0"/>
        </a:spcAft>
        <a:buChar char="»"/>
        <a:defRPr sz="1800">
          <a:solidFill>
            <a:schemeClr val="tx1"/>
          </a:solidFill>
          <a:latin typeface="+mn-lt"/>
          <a:ea typeface="ＭＳ Ｐゴシック" charset="0"/>
        </a:defRPr>
      </a:lvl5pPr>
      <a:lvl6pPr marL="2272499" indent="-206594" algn="l" rtl="0" fontAlgn="base">
        <a:spcBef>
          <a:spcPct val="20000"/>
        </a:spcBef>
        <a:spcAft>
          <a:spcPct val="0"/>
        </a:spcAft>
        <a:buChar char="»"/>
        <a:defRPr sz="1800">
          <a:solidFill>
            <a:schemeClr val="tx1"/>
          </a:solidFill>
          <a:latin typeface="+mn-lt"/>
        </a:defRPr>
      </a:lvl6pPr>
      <a:lvl7pPr marL="2685677" indent="-206594" algn="l" rtl="0" fontAlgn="base">
        <a:spcBef>
          <a:spcPct val="20000"/>
        </a:spcBef>
        <a:spcAft>
          <a:spcPct val="0"/>
        </a:spcAft>
        <a:buChar char="»"/>
        <a:defRPr sz="1800">
          <a:solidFill>
            <a:schemeClr val="tx1"/>
          </a:solidFill>
          <a:latin typeface="+mn-lt"/>
        </a:defRPr>
      </a:lvl7pPr>
      <a:lvl8pPr marL="3098858" indent="-206594" algn="l" rtl="0" fontAlgn="base">
        <a:spcBef>
          <a:spcPct val="20000"/>
        </a:spcBef>
        <a:spcAft>
          <a:spcPct val="0"/>
        </a:spcAft>
        <a:buChar char="»"/>
        <a:defRPr sz="1800">
          <a:solidFill>
            <a:schemeClr val="tx1"/>
          </a:solidFill>
          <a:latin typeface="+mn-lt"/>
        </a:defRPr>
      </a:lvl8pPr>
      <a:lvl9pPr marL="3512041" indent="-206594" algn="l" rtl="0" fontAlgn="base">
        <a:spcBef>
          <a:spcPct val="20000"/>
        </a:spcBef>
        <a:spcAft>
          <a:spcPct val="0"/>
        </a:spcAft>
        <a:buChar char="»"/>
        <a:defRPr sz="1800">
          <a:solidFill>
            <a:schemeClr val="tx1"/>
          </a:solidFill>
          <a:latin typeface="+mn-lt"/>
        </a:defRPr>
      </a:lvl9pPr>
    </p:bodyStyle>
    <p:otherStyle>
      <a:defPPr>
        <a:defRPr lang="en-US"/>
      </a:defPPr>
      <a:lvl1pPr marL="0" algn="l" defTabSz="826359" rtl="0" eaLnBrk="1" latinLnBrk="0" hangingPunct="1">
        <a:defRPr sz="1600" kern="1200">
          <a:solidFill>
            <a:schemeClr val="tx1"/>
          </a:solidFill>
          <a:latin typeface="+mn-lt"/>
          <a:ea typeface="+mn-ea"/>
          <a:cs typeface="+mn-cs"/>
        </a:defRPr>
      </a:lvl1pPr>
      <a:lvl2pPr marL="413180" algn="l" defTabSz="826359" rtl="0" eaLnBrk="1" latinLnBrk="0" hangingPunct="1">
        <a:defRPr sz="1600" kern="1200">
          <a:solidFill>
            <a:schemeClr val="tx1"/>
          </a:solidFill>
          <a:latin typeface="+mn-lt"/>
          <a:ea typeface="+mn-ea"/>
          <a:cs typeface="+mn-cs"/>
        </a:defRPr>
      </a:lvl2pPr>
      <a:lvl3pPr marL="826359" algn="l" defTabSz="826359" rtl="0" eaLnBrk="1" latinLnBrk="0" hangingPunct="1">
        <a:defRPr sz="1600" kern="1200">
          <a:solidFill>
            <a:schemeClr val="tx1"/>
          </a:solidFill>
          <a:latin typeface="+mn-lt"/>
          <a:ea typeface="+mn-ea"/>
          <a:cs typeface="+mn-cs"/>
        </a:defRPr>
      </a:lvl3pPr>
      <a:lvl4pPr marL="1239545" algn="l" defTabSz="826359" rtl="0" eaLnBrk="1" latinLnBrk="0" hangingPunct="1">
        <a:defRPr sz="1600" kern="1200">
          <a:solidFill>
            <a:schemeClr val="tx1"/>
          </a:solidFill>
          <a:latin typeface="+mn-lt"/>
          <a:ea typeface="+mn-ea"/>
          <a:cs typeface="+mn-cs"/>
        </a:defRPr>
      </a:lvl4pPr>
      <a:lvl5pPr marL="1652723" algn="l" defTabSz="826359" rtl="0" eaLnBrk="1" latinLnBrk="0" hangingPunct="1">
        <a:defRPr sz="1600" kern="1200">
          <a:solidFill>
            <a:schemeClr val="tx1"/>
          </a:solidFill>
          <a:latin typeface="+mn-lt"/>
          <a:ea typeface="+mn-ea"/>
          <a:cs typeface="+mn-cs"/>
        </a:defRPr>
      </a:lvl5pPr>
      <a:lvl6pPr marL="2065898" algn="l" defTabSz="826359" rtl="0" eaLnBrk="1" latinLnBrk="0" hangingPunct="1">
        <a:defRPr sz="1600" kern="1200">
          <a:solidFill>
            <a:schemeClr val="tx1"/>
          </a:solidFill>
          <a:latin typeface="+mn-lt"/>
          <a:ea typeface="+mn-ea"/>
          <a:cs typeface="+mn-cs"/>
        </a:defRPr>
      </a:lvl6pPr>
      <a:lvl7pPr marL="2479086" algn="l" defTabSz="826359" rtl="0" eaLnBrk="1" latinLnBrk="0" hangingPunct="1">
        <a:defRPr sz="1600" kern="1200">
          <a:solidFill>
            <a:schemeClr val="tx1"/>
          </a:solidFill>
          <a:latin typeface="+mn-lt"/>
          <a:ea typeface="+mn-ea"/>
          <a:cs typeface="+mn-cs"/>
        </a:defRPr>
      </a:lvl7pPr>
      <a:lvl8pPr marL="2892268" algn="l" defTabSz="826359" rtl="0" eaLnBrk="1" latinLnBrk="0" hangingPunct="1">
        <a:defRPr sz="1600" kern="1200">
          <a:solidFill>
            <a:schemeClr val="tx1"/>
          </a:solidFill>
          <a:latin typeface="+mn-lt"/>
          <a:ea typeface="+mn-ea"/>
          <a:cs typeface="+mn-cs"/>
        </a:defRPr>
      </a:lvl8pPr>
      <a:lvl9pPr marL="3305452" algn="l" defTabSz="826359" rtl="0" eaLnBrk="1" latinLnBrk="0" hangingPunct="1">
        <a:defRPr sz="16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095"/>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728" tIns="41364" rIns="82728" bIns="41364"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728" tIns="41364" rIns="82728" bIns="4136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728" tIns="41364" rIns="82728" bIns="41364"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3651">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728" tIns="41364" rIns="82728" bIns="41364"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3651">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728" tIns="41364" rIns="82728" bIns="41364"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3651">
              <a:defRPr/>
            </a:pPr>
            <a:fld id="{F33E87EC-B9F3-45A3-B05A-FFE0FB408F3F}" type="slidenum">
              <a:rPr lang="en-US" smtClean="0"/>
              <a:pPr defTabSz="413651">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3651" algn="ctr" rtl="0" fontAlgn="base">
        <a:spcBef>
          <a:spcPct val="0"/>
        </a:spcBef>
        <a:spcAft>
          <a:spcPct val="0"/>
        </a:spcAft>
        <a:defRPr sz="4000">
          <a:solidFill>
            <a:schemeClr val="tx2"/>
          </a:solidFill>
          <a:latin typeface="Arial" charset="0"/>
        </a:defRPr>
      </a:lvl6pPr>
      <a:lvl7pPr marL="827303" algn="ctr" rtl="0" fontAlgn="base">
        <a:spcBef>
          <a:spcPct val="0"/>
        </a:spcBef>
        <a:spcAft>
          <a:spcPct val="0"/>
        </a:spcAft>
        <a:defRPr sz="4000">
          <a:solidFill>
            <a:schemeClr val="tx2"/>
          </a:solidFill>
          <a:latin typeface="Arial" charset="0"/>
        </a:defRPr>
      </a:lvl7pPr>
      <a:lvl8pPr marL="1240957" algn="ctr" rtl="0" fontAlgn="base">
        <a:spcBef>
          <a:spcPct val="0"/>
        </a:spcBef>
        <a:spcAft>
          <a:spcPct val="0"/>
        </a:spcAft>
        <a:defRPr sz="4000">
          <a:solidFill>
            <a:schemeClr val="tx2"/>
          </a:solidFill>
          <a:latin typeface="Arial" charset="0"/>
        </a:defRPr>
      </a:lvl8pPr>
      <a:lvl9pPr marL="1654609" algn="ctr" rtl="0" fontAlgn="base">
        <a:spcBef>
          <a:spcPct val="0"/>
        </a:spcBef>
        <a:spcAft>
          <a:spcPct val="0"/>
        </a:spcAft>
        <a:defRPr sz="4000">
          <a:solidFill>
            <a:schemeClr val="tx2"/>
          </a:solidFill>
          <a:latin typeface="Arial" charset="0"/>
        </a:defRPr>
      </a:lvl9pPr>
    </p:titleStyle>
    <p:bodyStyle>
      <a:lvl1pPr marL="310240" indent="-310240"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72186" indent="-258533" algn="l" rtl="0" eaLnBrk="0" fontAlgn="base" hangingPunct="0">
        <a:spcBef>
          <a:spcPct val="20000"/>
        </a:spcBef>
        <a:spcAft>
          <a:spcPct val="0"/>
        </a:spcAft>
        <a:buChar char="–"/>
        <a:defRPr sz="2500">
          <a:solidFill>
            <a:schemeClr val="tx1"/>
          </a:solidFill>
          <a:latin typeface="+mn-lt"/>
          <a:ea typeface="ＭＳ Ｐゴシック" charset="0"/>
        </a:defRPr>
      </a:lvl2pPr>
      <a:lvl3pPr marL="1034128" indent="-206829" algn="l" rtl="0" eaLnBrk="0" fontAlgn="base" hangingPunct="0">
        <a:spcBef>
          <a:spcPct val="20000"/>
        </a:spcBef>
        <a:spcAft>
          <a:spcPct val="0"/>
        </a:spcAft>
        <a:buChar char="•"/>
        <a:defRPr sz="2200">
          <a:solidFill>
            <a:schemeClr val="tx1"/>
          </a:solidFill>
          <a:latin typeface="+mn-lt"/>
          <a:ea typeface="ＭＳ Ｐゴシック" charset="0"/>
        </a:defRPr>
      </a:lvl3pPr>
      <a:lvl4pPr marL="1447784" indent="-206829" algn="l" rtl="0" eaLnBrk="0" fontAlgn="base" hangingPunct="0">
        <a:spcBef>
          <a:spcPct val="20000"/>
        </a:spcBef>
        <a:spcAft>
          <a:spcPct val="0"/>
        </a:spcAft>
        <a:buChar char="–"/>
        <a:defRPr sz="1800">
          <a:solidFill>
            <a:schemeClr val="tx1"/>
          </a:solidFill>
          <a:latin typeface="+mn-lt"/>
          <a:ea typeface="ＭＳ Ｐゴシック" charset="0"/>
        </a:defRPr>
      </a:lvl4pPr>
      <a:lvl5pPr marL="1861438" indent="-206829" algn="l" rtl="0" eaLnBrk="0" fontAlgn="base" hangingPunct="0">
        <a:spcBef>
          <a:spcPct val="20000"/>
        </a:spcBef>
        <a:spcAft>
          <a:spcPct val="0"/>
        </a:spcAft>
        <a:buChar char="»"/>
        <a:defRPr sz="1800">
          <a:solidFill>
            <a:schemeClr val="tx1"/>
          </a:solidFill>
          <a:latin typeface="+mn-lt"/>
          <a:ea typeface="ＭＳ Ｐゴシック" charset="0"/>
        </a:defRPr>
      </a:lvl5pPr>
      <a:lvl6pPr marL="2275091" indent="-206829" algn="l" rtl="0" fontAlgn="base">
        <a:spcBef>
          <a:spcPct val="20000"/>
        </a:spcBef>
        <a:spcAft>
          <a:spcPct val="0"/>
        </a:spcAft>
        <a:buChar char="»"/>
        <a:defRPr sz="1800">
          <a:solidFill>
            <a:schemeClr val="tx1"/>
          </a:solidFill>
          <a:latin typeface="+mn-lt"/>
        </a:defRPr>
      </a:lvl6pPr>
      <a:lvl7pPr marL="2688741" indent="-206829" algn="l" rtl="0" fontAlgn="base">
        <a:spcBef>
          <a:spcPct val="20000"/>
        </a:spcBef>
        <a:spcAft>
          <a:spcPct val="0"/>
        </a:spcAft>
        <a:buChar char="»"/>
        <a:defRPr sz="1800">
          <a:solidFill>
            <a:schemeClr val="tx1"/>
          </a:solidFill>
          <a:latin typeface="+mn-lt"/>
        </a:defRPr>
      </a:lvl7pPr>
      <a:lvl8pPr marL="3102396" indent="-206829" algn="l" rtl="0" fontAlgn="base">
        <a:spcBef>
          <a:spcPct val="20000"/>
        </a:spcBef>
        <a:spcAft>
          <a:spcPct val="0"/>
        </a:spcAft>
        <a:buChar char="»"/>
        <a:defRPr sz="1800">
          <a:solidFill>
            <a:schemeClr val="tx1"/>
          </a:solidFill>
          <a:latin typeface="+mn-lt"/>
        </a:defRPr>
      </a:lvl8pPr>
      <a:lvl9pPr marL="3516048" indent="-206829" algn="l" rtl="0" fontAlgn="base">
        <a:spcBef>
          <a:spcPct val="20000"/>
        </a:spcBef>
        <a:spcAft>
          <a:spcPct val="0"/>
        </a:spcAft>
        <a:buChar char="»"/>
        <a:defRPr sz="1800">
          <a:solidFill>
            <a:schemeClr val="tx1"/>
          </a:solidFill>
          <a:latin typeface="+mn-lt"/>
        </a:defRPr>
      </a:lvl9pPr>
    </p:bodyStyle>
    <p:otherStyle>
      <a:defPPr>
        <a:defRPr lang="en-US"/>
      </a:defPPr>
      <a:lvl1pPr marL="0" algn="l" defTabSz="827303" rtl="0" eaLnBrk="1" latinLnBrk="0" hangingPunct="1">
        <a:defRPr sz="1600" kern="1200">
          <a:solidFill>
            <a:schemeClr val="tx1"/>
          </a:solidFill>
          <a:latin typeface="+mn-lt"/>
          <a:ea typeface="+mn-ea"/>
          <a:cs typeface="+mn-cs"/>
        </a:defRPr>
      </a:lvl1pPr>
      <a:lvl2pPr marL="413651" algn="l" defTabSz="827303" rtl="0" eaLnBrk="1" latinLnBrk="0" hangingPunct="1">
        <a:defRPr sz="1600" kern="1200">
          <a:solidFill>
            <a:schemeClr val="tx1"/>
          </a:solidFill>
          <a:latin typeface="+mn-lt"/>
          <a:ea typeface="+mn-ea"/>
          <a:cs typeface="+mn-cs"/>
        </a:defRPr>
      </a:lvl2pPr>
      <a:lvl3pPr marL="827303" algn="l" defTabSz="827303" rtl="0" eaLnBrk="1" latinLnBrk="0" hangingPunct="1">
        <a:defRPr sz="1600" kern="1200">
          <a:solidFill>
            <a:schemeClr val="tx1"/>
          </a:solidFill>
          <a:latin typeface="+mn-lt"/>
          <a:ea typeface="+mn-ea"/>
          <a:cs typeface="+mn-cs"/>
        </a:defRPr>
      </a:lvl3pPr>
      <a:lvl4pPr marL="1240957" algn="l" defTabSz="827303" rtl="0" eaLnBrk="1" latinLnBrk="0" hangingPunct="1">
        <a:defRPr sz="1600" kern="1200">
          <a:solidFill>
            <a:schemeClr val="tx1"/>
          </a:solidFill>
          <a:latin typeface="+mn-lt"/>
          <a:ea typeface="+mn-ea"/>
          <a:cs typeface="+mn-cs"/>
        </a:defRPr>
      </a:lvl4pPr>
      <a:lvl5pPr marL="1654609" algn="l" defTabSz="827303" rtl="0" eaLnBrk="1" latinLnBrk="0" hangingPunct="1">
        <a:defRPr sz="1600" kern="1200">
          <a:solidFill>
            <a:schemeClr val="tx1"/>
          </a:solidFill>
          <a:latin typeface="+mn-lt"/>
          <a:ea typeface="+mn-ea"/>
          <a:cs typeface="+mn-cs"/>
        </a:defRPr>
      </a:lvl5pPr>
      <a:lvl6pPr marL="2068261" algn="l" defTabSz="827303" rtl="0" eaLnBrk="1" latinLnBrk="0" hangingPunct="1">
        <a:defRPr sz="1600" kern="1200">
          <a:solidFill>
            <a:schemeClr val="tx1"/>
          </a:solidFill>
          <a:latin typeface="+mn-lt"/>
          <a:ea typeface="+mn-ea"/>
          <a:cs typeface="+mn-cs"/>
        </a:defRPr>
      </a:lvl6pPr>
      <a:lvl7pPr marL="2481916" algn="l" defTabSz="827303" rtl="0" eaLnBrk="1" latinLnBrk="0" hangingPunct="1">
        <a:defRPr sz="1600" kern="1200">
          <a:solidFill>
            <a:schemeClr val="tx1"/>
          </a:solidFill>
          <a:latin typeface="+mn-lt"/>
          <a:ea typeface="+mn-ea"/>
          <a:cs typeface="+mn-cs"/>
        </a:defRPr>
      </a:lvl7pPr>
      <a:lvl8pPr marL="2895568" algn="l" defTabSz="827303" rtl="0" eaLnBrk="1" latinLnBrk="0" hangingPunct="1">
        <a:defRPr sz="1600" kern="1200">
          <a:solidFill>
            <a:schemeClr val="tx1"/>
          </a:solidFill>
          <a:latin typeface="+mn-lt"/>
          <a:ea typeface="+mn-ea"/>
          <a:cs typeface="+mn-cs"/>
        </a:defRPr>
      </a:lvl8pPr>
      <a:lvl9pPr marL="3309223" algn="l" defTabSz="827303" rtl="0" eaLnBrk="1" latinLnBrk="0" hangingPunct="1">
        <a:defRPr sz="16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922" y="275083"/>
            <a:ext cx="8229600" cy="1142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832" tIns="41416" rIns="82832" bIns="41416"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922" y="1600008"/>
            <a:ext cx="8229600" cy="45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2832" tIns="41416" rIns="82832" bIns="4141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457920" y="6245938"/>
            <a:ext cx="2132640" cy="475250"/>
          </a:xfrm>
          <a:prstGeom prst="rect">
            <a:avLst/>
          </a:prstGeom>
          <a:noFill/>
          <a:ln>
            <a:noFill/>
          </a:ln>
          <a:effectLst/>
          <a:extLst/>
        </p:spPr>
        <p:txBody>
          <a:bodyPr vert="horz" wrap="square" lIns="82832" tIns="41416" rIns="82832" bIns="41416"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4167">
              <a:defRPr/>
            </a:pPr>
            <a:endParaRPr lang="en-US" dirty="0"/>
          </a:p>
        </p:txBody>
      </p:sp>
      <p:sp>
        <p:nvSpPr>
          <p:cNvPr id="24581" name="Rectangle 5"/>
          <p:cNvSpPr>
            <a:spLocks noGrp="1" noChangeArrowheads="1"/>
          </p:cNvSpPr>
          <p:nvPr>
            <p:ph type="ftr" sz="quarter" idx="3"/>
          </p:nvPr>
        </p:nvSpPr>
        <p:spPr bwMode="auto">
          <a:xfrm>
            <a:off x="3124800" y="6245938"/>
            <a:ext cx="2894400" cy="475250"/>
          </a:xfrm>
          <a:prstGeom prst="rect">
            <a:avLst/>
          </a:prstGeom>
          <a:noFill/>
          <a:ln>
            <a:noFill/>
          </a:ln>
          <a:effectLst/>
          <a:extLst/>
        </p:spPr>
        <p:txBody>
          <a:bodyPr vert="horz" wrap="square" lIns="82832" tIns="41416" rIns="82832" bIns="41416"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Arial" charset="0"/>
                <a:ea typeface="+mn-ea"/>
                <a:cs typeface="+mn-cs"/>
              </a:defRPr>
            </a:lvl1pPr>
          </a:lstStyle>
          <a:p>
            <a:pPr defTabSz="414167">
              <a:defRPr/>
            </a:pPr>
            <a:endParaRPr lang="en-US" dirty="0"/>
          </a:p>
        </p:txBody>
      </p:sp>
      <p:sp>
        <p:nvSpPr>
          <p:cNvPr id="24582" name="Rectangle 6"/>
          <p:cNvSpPr>
            <a:spLocks noGrp="1" noChangeArrowheads="1"/>
          </p:cNvSpPr>
          <p:nvPr>
            <p:ph type="sldNum" sz="quarter" idx="4"/>
          </p:nvPr>
        </p:nvSpPr>
        <p:spPr bwMode="auto">
          <a:xfrm>
            <a:off x="6553445" y="6245938"/>
            <a:ext cx="2134080" cy="475250"/>
          </a:xfrm>
          <a:prstGeom prst="rect">
            <a:avLst/>
          </a:prstGeom>
          <a:noFill/>
          <a:ln>
            <a:noFill/>
          </a:ln>
          <a:effectLst/>
          <a:extLst/>
        </p:spPr>
        <p:txBody>
          <a:bodyPr vert="horz" wrap="square" lIns="82832" tIns="41416" rIns="82832" bIns="41416" numCol="1" anchor="t" anchorCtr="0" compatLnSpc="1">
            <a:prstTxWarp prst="textNoShape">
              <a:avLst/>
            </a:prstTxWarp>
          </a:bodyPr>
          <a:lstStyle>
            <a:lvl1pPr algn="r" hangingPunct="0">
              <a:lnSpc>
                <a:spcPct val="93000"/>
              </a:lnSpc>
              <a:buClr>
                <a:srgbClr val="000000"/>
              </a:buClr>
              <a:buSzPct val="100000"/>
              <a:buFont typeface="Times New Roman" pitchFamily="18" charset="0"/>
              <a:buNone/>
              <a:defRPr sz="1300">
                <a:solidFill>
                  <a:srgbClr val="000000"/>
                </a:solidFill>
                <a:latin typeface="Arial" pitchFamily="34" charset="0"/>
              </a:defRPr>
            </a:lvl1pPr>
          </a:lstStyle>
          <a:p>
            <a:pPr defTabSz="414167">
              <a:defRPr/>
            </a:pPr>
            <a:fld id="{F33E87EC-B9F3-45A3-B05A-FFE0FB408F3F}" type="slidenum">
              <a:rPr lang="en-US"/>
              <a:pPr defTabSz="414167">
                <a:defRPr/>
              </a:pPr>
              <a:t>‹#›</a:t>
            </a:fld>
            <a:endParaRPr lang="en-US" dirty="0"/>
          </a:p>
        </p:txBody>
      </p:sp>
    </p:spTree>
  </p:cSld>
  <p:clrMap bg1="lt1" tx1="dk1" bg2="lt2" tx2="dk2" accent1="accent1" accent2="accent2" accent3="accent3" accent4="accent4" accent5="accent5" accent6="accent6" hlink="hlink" folHlink="folHlink"/>
  <p:hf sldNum="0" hdr="0" ftr="0" dt="0"/>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14167" algn="ctr" rtl="0" fontAlgn="base">
        <a:spcBef>
          <a:spcPct val="0"/>
        </a:spcBef>
        <a:spcAft>
          <a:spcPct val="0"/>
        </a:spcAft>
        <a:defRPr sz="4000">
          <a:solidFill>
            <a:schemeClr val="tx2"/>
          </a:solidFill>
          <a:latin typeface="Arial" charset="0"/>
        </a:defRPr>
      </a:lvl6pPr>
      <a:lvl7pPr marL="828334" algn="ctr" rtl="0" fontAlgn="base">
        <a:spcBef>
          <a:spcPct val="0"/>
        </a:spcBef>
        <a:spcAft>
          <a:spcPct val="0"/>
        </a:spcAft>
        <a:defRPr sz="4000">
          <a:solidFill>
            <a:schemeClr val="tx2"/>
          </a:solidFill>
          <a:latin typeface="Arial" charset="0"/>
        </a:defRPr>
      </a:lvl7pPr>
      <a:lvl8pPr marL="1242501" algn="ctr" rtl="0" fontAlgn="base">
        <a:spcBef>
          <a:spcPct val="0"/>
        </a:spcBef>
        <a:spcAft>
          <a:spcPct val="0"/>
        </a:spcAft>
        <a:defRPr sz="4000">
          <a:solidFill>
            <a:schemeClr val="tx2"/>
          </a:solidFill>
          <a:latin typeface="Arial" charset="0"/>
        </a:defRPr>
      </a:lvl8pPr>
      <a:lvl9pPr marL="1656669" algn="ctr" rtl="0" fontAlgn="base">
        <a:spcBef>
          <a:spcPct val="0"/>
        </a:spcBef>
        <a:spcAft>
          <a:spcPct val="0"/>
        </a:spcAft>
        <a:defRPr sz="4000">
          <a:solidFill>
            <a:schemeClr val="tx2"/>
          </a:solidFill>
          <a:latin typeface="Arial" charset="0"/>
        </a:defRPr>
      </a:lvl9pPr>
    </p:titleStyle>
    <p:bodyStyle>
      <a:lvl1pPr marL="310626" indent="-310626" algn="l" rtl="0" eaLnBrk="0" fontAlgn="base" hangingPunct="0">
        <a:spcBef>
          <a:spcPct val="20000"/>
        </a:spcBef>
        <a:spcAft>
          <a:spcPct val="0"/>
        </a:spcAft>
        <a:buChar char="•"/>
        <a:defRPr sz="2900">
          <a:solidFill>
            <a:schemeClr val="tx1"/>
          </a:solidFill>
          <a:latin typeface="+mn-lt"/>
          <a:ea typeface="ＭＳ Ｐゴシック" charset="0"/>
          <a:cs typeface="ＭＳ Ｐゴシック" charset="0"/>
        </a:defRPr>
      </a:lvl1pPr>
      <a:lvl2pPr marL="673022" indent="-258855" algn="l" rtl="0" eaLnBrk="0" fontAlgn="base" hangingPunct="0">
        <a:spcBef>
          <a:spcPct val="20000"/>
        </a:spcBef>
        <a:spcAft>
          <a:spcPct val="0"/>
        </a:spcAft>
        <a:buChar char="–"/>
        <a:defRPr sz="2500">
          <a:solidFill>
            <a:schemeClr val="tx1"/>
          </a:solidFill>
          <a:latin typeface="+mn-lt"/>
          <a:ea typeface="ＭＳ Ｐゴシック" charset="0"/>
        </a:defRPr>
      </a:lvl2pPr>
      <a:lvl3pPr marL="1035417" indent="-207085" algn="l" rtl="0" eaLnBrk="0" fontAlgn="base" hangingPunct="0">
        <a:spcBef>
          <a:spcPct val="20000"/>
        </a:spcBef>
        <a:spcAft>
          <a:spcPct val="0"/>
        </a:spcAft>
        <a:buChar char="•"/>
        <a:defRPr sz="2200">
          <a:solidFill>
            <a:schemeClr val="tx1"/>
          </a:solidFill>
          <a:latin typeface="+mn-lt"/>
          <a:ea typeface="ＭＳ Ｐゴシック" charset="0"/>
        </a:defRPr>
      </a:lvl3pPr>
      <a:lvl4pPr marL="1449586" indent="-207085" algn="l" rtl="0" eaLnBrk="0" fontAlgn="base" hangingPunct="0">
        <a:spcBef>
          <a:spcPct val="20000"/>
        </a:spcBef>
        <a:spcAft>
          <a:spcPct val="0"/>
        </a:spcAft>
        <a:buChar char="–"/>
        <a:defRPr sz="1800">
          <a:solidFill>
            <a:schemeClr val="tx1"/>
          </a:solidFill>
          <a:latin typeface="+mn-lt"/>
          <a:ea typeface="ＭＳ Ｐゴシック" charset="0"/>
        </a:defRPr>
      </a:lvl4pPr>
      <a:lvl5pPr marL="1863754" indent="-207085" algn="l" rtl="0" eaLnBrk="0" fontAlgn="base" hangingPunct="0">
        <a:spcBef>
          <a:spcPct val="20000"/>
        </a:spcBef>
        <a:spcAft>
          <a:spcPct val="0"/>
        </a:spcAft>
        <a:buChar char="»"/>
        <a:defRPr sz="1800">
          <a:solidFill>
            <a:schemeClr val="tx1"/>
          </a:solidFill>
          <a:latin typeface="+mn-lt"/>
          <a:ea typeface="ＭＳ Ｐゴシック" charset="0"/>
        </a:defRPr>
      </a:lvl5pPr>
      <a:lvl6pPr marL="2277923" indent="-207085" algn="l" rtl="0" fontAlgn="base">
        <a:spcBef>
          <a:spcPct val="20000"/>
        </a:spcBef>
        <a:spcAft>
          <a:spcPct val="0"/>
        </a:spcAft>
        <a:buChar char="»"/>
        <a:defRPr sz="1800">
          <a:solidFill>
            <a:schemeClr val="tx1"/>
          </a:solidFill>
          <a:latin typeface="+mn-lt"/>
        </a:defRPr>
      </a:lvl6pPr>
      <a:lvl7pPr marL="2692089" indent="-207085" algn="l" rtl="0" fontAlgn="base">
        <a:spcBef>
          <a:spcPct val="20000"/>
        </a:spcBef>
        <a:spcAft>
          <a:spcPct val="0"/>
        </a:spcAft>
        <a:buChar char="»"/>
        <a:defRPr sz="1800">
          <a:solidFill>
            <a:schemeClr val="tx1"/>
          </a:solidFill>
          <a:latin typeface="+mn-lt"/>
        </a:defRPr>
      </a:lvl7pPr>
      <a:lvl8pPr marL="3106260" indent="-207085" algn="l" rtl="0" fontAlgn="base">
        <a:spcBef>
          <a:spcPct val="20000"/>
        </a:spcBef>
        <a:spcAft>
          <a:spcPct val="0"/>
        </a:spcAft>
        <a:buChar char="»"/>
        <a:defRPr sz="1800">
          <a:solidFill>
            <a:schemeClr val="tx1"/>
          </a:solidFill>
          <a:latin typeface="+mn-lt"/>
        </a:defRPr>
      </a:lvl8pPr>
      <a:lvl9pPr marL="3520424" indent="-207085" algn="l" rtl="0" fontAlgn="base">
        <a:spcBef>
          <a:spcPct val="20000"/>
        </a:spcBef>
        <a:spcAft>
          <a:spcPct val="0"/>
        </a:spcAft>
        <a:buChar char="»"/>
        <a:defRPr sz="1800">
          <a:solidFill>
            <a:schemeClr val="tx1"/>
          </a:solidFill>
          <a:latin typeface="+mn-lt"/>
        </a:defRPr>
      </a:lvl9pPr>
    </p:bodyStyle>
    <p:otherStyle>
      <a:defPPr>
        <a:defRPr lang="en-US"/>
      </a:defPPr>
      <a:lvl1pPr marL="0" algn="l" defTabSz="828334" rtl="0" eaLnBrk="1" latinLnBrk="0" hangingPunct="1">
        <a:defRPr sz="1600" kern="1200">
          <a:solidFill>
            <a:schemeClr val="tx1"/>
          </a:solidFill>
          <a:latin typeface="+mn-lt"/>
          <a:ea typeface="+mn-ea"/>
          <a:cs typeface="+mn-cs"/>
        </a:defRPr>
      </a:lvl1pPr>
      <a:lvl2pPr marL="414167" algn="l" defTabSz="828334" rtl="0" eaLnBrk="1" latinLnBrk="0" hangingPunct="1">
        <a:defRPr sz="1600" kern="1200">
          <a:solidFill>
            <a:schemeClr val="tx1"/>
          </a:solidFill>
          <a:latin typeface="+mn-lt"/>
          <a:ea typeface="+mn-ea"/>
          <a:cs typeface="+mn-cs"/>
        </a:defRPr>
      </a:lvl2pPr>
      <a:lvl3pPr marL="828334" algn="l" defTabSz="828334" rtl="0" eaLnBrk="1" latinLnBrk="0" hangingPunct="1">
        <a:defRPr sz="1600" kern="1200">
          <a:solidFill>
            <a:schemeClr val="tx1"/>
          </a:solidFill>
          <a:latin typeface="+mn-lt"/>
          <a:ea typeface="+mn-ea"/>
          <a:cs typeface="+mn-cs"/>
        </a:defRPr>
      </a:lvl3pPr>
      <a:lvl4pPr marL="1242501" algn="l" defTabSz="828334" rtl="0" eaLnBrk="1" latinLnBrk="0" hangingPunct="1">
        <a:defRPr sz="1600" kern="1200">
          <a:solidFill>
            <a:schemeClr val="tx1"/>
          </a:solidFill>
          <a:latin typeface="+mn-lt"/>
          <a:ea typeface="+mn-ea"/>
          <a:cs typeface="+mn-cs"/>
        </a:defRPr>
      </a:lvl4pPr>
      <a:lvl5pPr marL="1656669" algn="l" defTabSz="828334" rtl="0" eaLnBrk="1" latinLnBrk="0" hangingPunct="1">
        <a:defRPr sz="1600" kern="1200">
          <a:solidFill>
            <a:schemeClr val="tx1"/>
          </a:solidFill>
          <a:latin typeface="+mn-lt"/>
          <a:ea typeface="+mn-ea"/>
          <a:cs typeface="+mn-cs"/>
        </a:defRPr>
      </a:lvl5pPr>
      <a:lvl6pPr marL="2070839" algn="l" defTabSz="828334" rtl="0" eaLnBrk="1" latinLnBrk="0" hangingPunct="1">
        <a:defRPr sz="1600" kern="1200">
          <a:solidFill>
            <a:schemeClr val="tx1"/>
          </a:solidFill>
          <a:latin typeface="+mn-lt"/>
          <a:ea typeface="+mn-ea"/>
          <a:cs typeface="+mn-cs"/>
        </a:defRPr>
      </a:lvl6pPr>
      <a:lvl7pPr marL="2485005" algn="l" defTabSz="828334" rtl="0" eaLnBrk="1" latinLnBrk="0" hangingPunct="1">
        <a:defRPr sz="1600" kern="1200">
          <a:solidFill>
            <a:schemeClr val="tx1"/>
          </a:solidFill>
          <a:latin typeface="+mn-lt"/>
          <a:ea typeface="+mn-ea"/>
          <a:cs typeface="+mn-cs"/>
        </a:defRPr>
      </a:lvl7pPr>
      <a:lvl8pPr marL="2899172" algn="l" defTabSz="828334" rtl="0" eaLnBrk="1" latinLnBrk="0" hangingPunct="1">
        <a:defRPr sz="1600" kern="1200">
          <a:solidFill>
            <a:schemeClr val="tx1"/>
          </a:solidFill>
          <a:latin typeface="+mn-lt"/>
          <a:ea typeface="+mn-ea"/>
          <a:cs typeface="+mn-cs"/>
        </a:defRPr>
      </a:lvl8pPr>
      <a:lvl9pPr marL="3313341" algn="l" defTabSz="828334"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200" dirty="0" smtClean="0"/>
              <a:t>Emergency Department Medication Reconciliation </a:t>
            </a:r>
            <a:br>
              <a:rPr lang="en-US" sz="4200" dirty="0" smtClean="0"/>
            </a:br>
            <a:r>
              <a:rPr lang="en-US" sz="4200" dirty="0" smtClean="0"/>
              <a:t>Pilot Study</a:t>
            </a:r>
            <a:endParaRPr lang="en-US" sz="4200" dirty="0"/>
          </a:p>
        </p:txBody>
      </p:sp>
      <p:sp>
        <p:nvSpPr>
          <p:cNvPr id="3" name="Subtitle 2"/>
          <p:cNvSpPr>
            <a:spLocks noGrp="1"/>
          </p:cNvSpPr>
          <p:nvPr>
            <p:ph type="subTitle" idx="1"/>
          </p:nvPr>
        </p:nvSpPr>
        <p:spPr>
          <a:xfrm>
            <a:off x="1371600" y="3886202"/>
            <a:ext cx="6400800" cy="2209798"/>
          </a:xfrm>
        </p:spPr>
        <p:txBody>
          <a:bodyPr/>
          <a:lstStyle/>
          <a:p>
            <a:r>
              <a:rPr lang="en-US" sz="2400" dirty="0" smtClean="0">
                <a:solidFill>
                  <a:schemeClr val="bg2"/>
                </a:solidFill>
              </a:rPr>
              <a:t>Hina Patel, </a:t>
            </a:r>
            <a:r>
              <a:rPr lang="en-US" sz="2400" dirty="0" err="1" smtClean="0">
                <a:solidFill>
                  <a:schemeClr val="bg2"/>
                </a:solidFill>
              </a:rPr>
              <a:t>PharmD</a:t>
            </a:r>
            <a:endParaRPr lang="en-US" sz="2400" dirty="0" smtClean="0">
              <a:solidFill>
                <a:schemeClr val="bg2"/>
              </a:solidFill>
            </a:endParaRPr>
          </a:p>
          <a:p>
            <a:r>
              <a:rPr lang="en-US" sz="2400" smtClean="0">
                <a:solidFill>
                  <a:schemeClr val="bg2"/>
                </a:solidFill>
              </a:rPr>
              <a:t>hpatel19@partners.org</a:t>
            </a:r>
            <a:endParaRPr lang="en-US" sz="2400" dirty="0" smtClean="0">
              <a:solidFill>
                <a:schemeClr val="bg2"/>
              </a:solidFill>
            </a:endParaRPr>
          </a:p>
          <a:p>
            <a:r>
              <a:rPr lang="en-US" sz="2400" dirty="0" smtClean="0">
                <a:solidFill>
                  <a:schemeClr val="bg2"/>
                </a:solidFill>
              </a:rPr>
              <a:t>Jeff </a:t>
            </a:r>
            <a:r>
              <a:rPr lang="en-US" sz="2400" dirty="0" err="1" smtClean="0">
                <a:solidFill>
                  <a:schemeClr val="bg2"/>
                </a:solidFill>
              </a:rPr>
              <a:t>Schnipper</a:t>
            </a:r>
            <a:r>
              <a:rPr lang="en-US" sz="2400" dirty="0" smtClean="0">
                <a:solidFill>
                  <a:schemeClr val="bg2"/>
                </a:solidFill>
              </a:rPr>
              <a:t>, MD, MPH</a:t>
            </a:r>
          </a:p>
          <a:p>
            <a:r>
              <a:rPr lang="en-US" sz="2400" dirty="0" smtClean="0">
                <a:solidFill>
                  <a:schemeClr val="bg2"/>
                </a:solidFill>
              </a:rPr>
              <a:t>Kate Ulbricht, PharmD, MBA</a:t>
            </a:r>
            <a:endParaRPr lang="en-US" sz="2400" dirty="0">
              <a:solidFill>
                <a:schemeClr val="bg2"/>
              </a:solidFill>
            </a:endParaRPr>
          </a:p>
        </p:txBody>
      </p:sp>
      <p:pic>
        <p:nvPicPr>
          <p:cNvPr id="6" name="Picture 2"/>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405" t="-13967" r="-150" b="2174"/>
          <a:stretch/>
        </p:blipFill>
        <p:spPr bwMode="auto">
          <a:xfrm>
            <a:off x="4495800" y="76200"/>
            <a:ext cx="4468777" cy="58799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346473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and Subjects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Brigham and Women’s Hospital Emergency Department is a level-1 </a:t>
            </a:r>
            <a:r>
              <a:rPr lang="en-US" dirty="0"/>
              <a:t>trauma center </a:t>
            </a:r>
            <a:r>
              <a:rPr lang="en-US" dirty="0" smtClean="0"/>
              <a:t>with &gt;23,500 patients admitted from ED to inpatient beds per year</a:t>
            </a:r>
          </a:p>
          <a:p>
            <a:r>
              <a:rPr lang="en-US" dirty="0"/>
              <a:t>Concerned about medication conversion during </a:t>
            </a:r>
            <a:r>
              <a:rPr lang="en-US" dirty="0" err="1"/>
              <a:t>PeCare</a:t>
            </a:r>
            <a:r>
              <a:rPr lang="en-US" dirty="0"/>
              <a:t> new electronic </a:t>
            </a:r>
            <a:r>
              <a:rPr lang="en-US" dirty="0" smtClean="0"/>
              <a:t>health record (EHR) </a:t>
            </a:r>
            <a:r>
              <a:rPr lang="en-US" dirty="0"/>
              <a:t>launch </a:t>
            </a:r>
            <a:r>
              <a:rPr lang="en-US" dirty="0" smtClean="0"/>
              <a:t>phase so launched pilot program to improve patient safety and prevent ADEs</a:t>
            </a:r>
            <a:endParaRPr lang="en-US" dirty="0"/>
          </a:p>
          <a:p>
            <a:r>
              <a:rPr lang="en-US" dirty="0" smtClean="0"/>
              <a:t>Best Possible Med Histories (BPMH) </a:t>
            </a:r>
            <a:r>
              <a:rPr lang="en-US" dirty="0"/>
              <a:t>of ED patients designated for admission or in EDOBS from </a:t>
            </a:r>
            <a:r>
              <a:rPr lang="en-US" dirty="0" smtClean="0"/>
              <a:t>8am-12 midnight</a:t>
            </a:r>
            <a:endParaRPr lang="en-US" dirty="0"/>
          </a:p>
          <a:p>
            <a:r>
              <a:rPr lang="en-US" dirty="0"/>
              <a:t> &gt;18 years old, regardless of the number of past visits at a Partners-affiliated institution</a:t>
            </a:r>
          </a:p>
          <a:p>
            <a:r>
              <a:rPr lang="en-US" dirty="0"/>
              <a:t>No written patient consent needed, internal quality improvement initiative</a:t>
            </a:r>
          </a:p>
          <a:p>
            <a:endParaRPr lang="en-US" dirty="0"/>
          </a:p>
          <a:p>
            <a:endParaRPr lang="en-US" dirty="0"/>
          </a:p>
        </p:txBody>
      </p:sp>
      <p:pic>
        <p:nvPicPr>
          <p:cNvPr id="4" name="Picture 2"/>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spTree>
    <p:extLst>
      <p:ext uri="{BB962C8B-B14F-4D97-AF65-F5344CB8AC3E}">
        <p14:creationId xmlns:p14="http://schemas.microsoft.com/office/powerpoint/2010/main" xmlns="" val="2152031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Outcomes </a:t>
            </a:r>
            <a:br>
              <a:rPr lang="en-US" dirty="0" smtClean="0"/>
            </a:br>
            <a:endParaRPr lang="en-US" dirty="0"/>
          </a:p>
        </p:txBody>
      </p:sp>
      <p:sp>
        <p:nvSpPr>
          <p:cNvPr id="4" name="Text Placeholder 3"/>
          <p:cNvSpPr>
            <a:spLocks noGrp="1"/>
          </p:cNvSpPr>
          <p:nvPr>
            <p:ph type="body" idx="1"/>
          </p:nvPr>
        </p:nvSpPr>
        <p:spPr>
          <a:xfrm>
            <a:off x="381000" y="762000"/>
            <a:ext cx="4040188" cy="609600"/>
          </a:xfrm>
        </p:spPr>
        <p:txBody>
          <a:bodyPr/>
          <a:lstStyle/>
          <a:p>
            <a:r>
              <a:rPr lang="en-US" sz="1000" dirty="0" smtClean="0"/>
              <a:t>65% Reduction in medication Errors </a:t>
            </a:r>
            <a:endParaRPr lang="en-US" sz="1000" dirty="0"/>
          </a:p>
        </p:txBody>
      </p:sp>
      <p:sp>
        <p:nvSpPr>
          <p:cNvPr id="6" name="Text Placeholder 5"/>
          <p:cNvSpPr>
            <a:spLocks noGrp="1"/>
          </p:cNvSpPr>
          <p:nvPr>
            <p:ph type="body" sz="quarter" idx="3"/>
          </p:nvPr>
        </p:nvSpPr>
        <p:spPr>
          <a:xfrm>
            <a:off x="4645025" y="1066800"/>
            <a:ext cx="4041775" cy="1108076"/>
          </a:xfrm>
        </p:spPr>
        <p:txBody>
          <a:bodyPr/>
          <a:lstStyle/>
          <a:p>
            <a:r>
              <a:rPr lang="en-US" sz="1000" dirty="0" smtClean="0">
                <a:latin typeface="Arial" pitchFamily="34" charset="0"/>
                <a:cs typeface="Arial" pitchFamily="34" charset="0"/>
              </a:rPr>
              <a:t>			</a:t>
            </a:r>
          </a:p>
          <a:p>
            <a:endParaRPr lang="en-US" sz="1000" dirty="0" smtClean="0">
              <a:latin typeface="Arial" pitchFamily="34" charset="0"/>
              <a:cs typeface="Arial" pitchFamily="34" charset="0"/>
            </a:endParaRPr>
          </a:p>
          <a:p>
            <a:endParaRPr lang="en-US" sz="1000" dirty="0" smtClean="0">
              <a:latin typeface="Arial" pitchFamily="34" charset="0"/>
              <a:cs typeface="Arial" pitchFamily="34" charset="0"/>
            </a:endParaRPr>
          </a:p>
          <a:p>
            <a:endParaRPr lang="en-US" sz="1000" dirty="0" smtClean="0">
              <a:latin typeface="Arial" pitchFamily="34" charset="0"/>
              <a:cs typeface="Arial" pitchFamily="34" charset="0"/>
            </a:endParaRPr>
          </a:p>
          <a:p>
            <a:r>
              <a:rPr lang="en-US" sz="1000" dirty="0" smtClean="0">
                <a:latin typeface="Arial" pitchFamily="34" charset="0"/>
                <a:cs typeface="Arial" pitchFamily="34" charset="0"/>
              </a:rPr>
              <a:t>ED Med </a:t>
            </a:r>
            <a:r>
              <a:rPr lang="en-US" sz="1000" dirty="0" err="1" smtClean="0">
                <a:latin typeface="Arial" pitchFamily="34" charset="0"/>
                <a:cs typeface="Arial" pitchFamily="34" charset="0"/>
              </a:rPr>
              <a:t>Rec</a:t>
            </a:r>
            <a:r>
              <a:rPr lang="en-US" sz="1000" dirty="0" smtClean="0">
                <a:latin typeface="Arial" pitchFamily="34" charset="0"/>
                <a:cs typeface="Arial" pitchFamily="34" charset="0"/>
              </a:rPr>
              <a:t> Support Team modified ~7.07±0.58 features on each patient’s pre-admission medication list compared with legacy ambulatory LMR</a:t>
            </a:r>
          </a:p>
          <a:p>
            <a:endParaRPr lang="en-US" dirty="0"/>
          </a:p>
        </p:txBody>
      </p:sp>
      <p:pic>
        <p:nvPicPr>
          <p:cNvPr id="8" name="Content Placeholder 7"/>
          <p:cNvPicPr>
            <a:picLocks noGrp="1"/>
          </p:cNvPicPr>
          <p:nvPr>
            <p:ph sz="quarter" idx="4"/>
          </p:nvPr>
        </p:nvPicPr>
        <p:blipFill>
          <a:blip r:embed="rId2" cstate="print"/>
          <a:srcRect l="10880" t="3765" r="5676" b="10824"/>
          <a:stretch>
            <a:fillRect/>
          </a:stretch>
        </p:blipFill>
        <p:spPr bwMode="auto">
          <a:xfrm>
            <a:off x="4645025" y="1981200"/>
            <a:ext cx="4041775" cy="3733800"/>
          </a:xfrm>
          <a:prstGeom prst="rect">
            <a:avLst/>
          </a:prstGeom>
          <a:noFill/>
          <a:ln w="9525">
            <a:noFill/>
            <a:miter lim="800000"/>
            <a:headEnd/>
            <a:tailEnd/>
          </a:ln>
        </p:spPr>
      </p:pic>
      <p:pic>
        <p:nvPicPr>
          <p:cNvPr id="9"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2133600"/>
            <a:ext cx="4344988" cy="3505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Efficiency and ROI Summary</a:t>
            </a:r>
            <a:endParaRPr lang="en-US" dirty="0"/>
          </a:p>
        </p:txBody>
      </p:sp>
      <p:sp>
        <p:nvSpPr>
          <p:cNvPr id="3" name="Content Placeholder 2"/>
          <p:cNvSpPr>
            <a:spLocks noGrp="1"/>
          </p:cNvSpPr>
          <p:nvPr>
            <p:ph idx="1"/>
          </p:nvPr>
        </p:nvSpPr>
        <p:spPr/>
        <p:txBody>
          <a:bodyPr>
            <a:normAutofit fontScale="25000" lnSpcReduction="20000"/>
          </a:bodyPr>
          <a:lstStyle/>
          <a:p>
            <a:r>
              <a:rPr lang="en-US" sz="10400" dirty="0" smtClean="0"/>
              <a:t>Work </a:t>
            </a:r>
            <a:r>
              <a:rPr lang="en-US" sz="10400" dirty="0"/>
              <a:t>force efficiency </a:t>
            </a:r>
            <a:r>
              <a:rPr lang="en-US" sz="10400" dirty="0" smtClean="0"/>
              <a:t>~1.21 patients/hr </a:t>
            </a:r>
            <a:r>
              <a:rPr lang="en-US" sz="10400" dirty="0"/>
              <a:t>for all </a:t>
            </a:r>
            <a:r>
              <a:rPr lang="en-US" sz="10400" dirty="0" smtClean="0"/>
              <a:t>med </a:t>
            </a:r>
            <a:r>
              <a:rPr lang="en-US" sz="10400" dirty="0"/>
              <a:t>history </a:t>
            </a:r>
            <a:r>
              <a:rPr lang="en-US" sz="10400" dirty="0" smtClean="0"/>
              <a:t>takers</a:t>
            </a:r>
          </a:p>
          <a:p>
            <a:r>
              <a:rPr lang="en-US" sz="10400" dirty="0" smtClean="0"/>
              <a:t>Average significantly decreased by rotating pharmacy students on 6-week clerkships</a:t>
            </a:r>
          </a:p>
          <a:p>
            <a:r>
              <a:rPr lang="en-US" sz="10400" dirty="0" smtClean="0"/>
              <a:t>5 </a:t>
            </a:r>
            <a:r>
              <a:rPr lang="en-US" sz="10400" dirty="0"/>
              <a:t>year aggregate </a:t>
            </a:r>
            <a:r>
              <a:rPr lang="en-US" sz="10400" dirty="0" smtClean="0"/>
              <a:t>ROI ~$</a:t>
            </a:r>
            <a:r>
              <a:rPr lang="en-US" sz="10400" dirty="0"/>
              <a:t>726k to $</a:t>
            </a:r>
            <a:r>
              <a:rPr lang="en-US" sz="10400" dirty="0" smtClean="0"/>
              <a:t>1.12M (higher with rotating pharmacy students)</a:t>
            </a:r>
          </a:p>
          <a:p>
            <a:r>
              <a:rPr lang="en-US" sz="10400" dirty="0" smtClean="0"/>
              <a:t>Assumes all eventually efficient enough to see 1.7 patients/hr, students may not hit max efficiency but add benefits (help more patients, stipends, validate training materials, conduct audits, mentorship value, </a:t>
            </a:r>
            <a:r>
              <a:rPr lang="en-US" sz="10400" dirty="0"/>
              <a:t>recruiting </a:t>
            </a:r>
            <a:r>
              <a:rPr lang="en-US" sz="10400" dirty="0" smtClean="0"/>
              <a:t>tool) </a:t>
            </a:r>
          </a:p>
          <a:p>
            <a:r>
              <a:rPr lang="en-US" sz="10400" dirty="0" smtClean="0"/>
              <a:t>We </a:t>
            </a:r>
            <a:r>
              <a:rPr lang="en-US" sz="10400" dirty="0"/>
              <a:t>conclude that this </a:t>
            </a:r>
            <a:r>
              <a:rPr lang="en-US" sz="10400" dirty="0" smtClean="0"/>
              <a:t>med rec initiative </a:t>
            </a:r>
            <a:r>
              <a:rPr lang="en-US" sz="10400" dirty="0"/>
              <a:t>improves patient safety </a:t>
            </a:r>
            <a:r>
              <a:rPr lang="en-US" sz="10400" dirty="0" smtClean="0"/>
              <a:t>by </a:t>
            </a:r>
            <a:r>
              <a:rPr lang="en-US" sz="10400" dirty="0"/>
              <a:t>decreasing </a:t>
            </a:r>
            <a:r>
              <a:rPr lang="en-US" sz="10400" dirty="0" smtClean="0"/>
              <a:t>med </a:t>
            </a:r>
            <a:r>
              <a:rPr lang="en-US" sz="10400" dirty="0"/>
              <a:t>discrepancies, </a:t>
            </a:r>
            <a:r>
              <a:rPr lang="en-US" sz="10400" dirty="0" smtClean="0"/>
              <a:t>and has </a:t>
            </a:r>
            <a:r>
              <a:rPr lang="en-US" sz="10400" dirty="0"/>
              <a:t>short and long-term financial </a:t>
            </a:r>
            <a:r>
              <a:rPr lang="en-US" sz="10400" dirty="0" smtClean="0"/>
              <a:t>benefits</a:t>
            </a:r>
            <a:endParaRPr lang="en-US" sz="10400" dirty="0"/>
          </a:p>
          <a:p>
            <a:pPr marL="0" indent="0">
              <a:buNone/>
            </a:pPr>
            <a:endParaRPr lang="en-US" dirty="0"/>
          </a:p>
        </p:txBody>
      </p:sp>
      <p:pic>
        <p:nvPicPr>
          <p:cNvPr id="5" name="Picture 4"/>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spTree>
    <p:extLst>
      <p:ext uri="{BB962C8B-B14F-4D97-AF65-F5344CB8AC3E}">
        <p14:creationId xmlns:p14="http://schemas.microsoft.com/office/powerpoint/2010/main" xmlns="" val="1501272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7772400" cy="533400"/>
          </a:xfrm>
        </p:spPr>
        <p:txBody>
          <a:bodyPr/>
          <a:lstStyle/>
          <a:p>
            <a:r>
              <a:rPr lang="en-US" dirty="0" smtClean="0"/>
              <a:t>Other Potential Intervention Benefits </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dirty="0" smtClean="0"/>
              <a:t>Reduce readmission and litigation expenses </a:t>
            </a:r>
            <a:r>
              <a:rPr lang="en-US" dirty="0"/>
              <a:t>for the </a:t>
            </a:r>
            <a:r>
              <a:rPr lang="en-US" dirty="0" smtClean="0"/>
              <a:t>hospital due to ADEs</a:t>
            </a:r>
          </a:p>
          <a:p>
            <a:pPr marL="514350" indent="-514350">
              <a:buFont typeface="+mj-lt"/>
              <a:buAutoNum type="arabicPeriod"/>
            </a:pPr>
            <a:r>
              <a:rPr lang="en-US" dirty="0" smtClean="0"/>
              <a:t>Providers </a:t>
            </a:r>
            <a:r>
              <a:rPr lang="en-US" dirty="0"/>
              <a:t>and nurses can serve more </a:t>
            </a:r>
            <a:r>
              <a:rPr lang="en-US" dirty="0" smtClean="0"/>
              <a:t>patients </a:t>
            </a:r>
          </a:p>
          <a:p>
            <a:pPr marL="514350" indent="-514350">
              <a:buFont typeface="+mj-lt"/>
              <a:buAutoNum type="arabicPeriod"/>
            </a:pPr>
            <a:r>
              <a:rPr lang="en-US" dirty="0" smtClean="0"/>
              <a:t>Improve </a:t>
            </a:r>
            <a:r>
              <a:rPr lang="en-US" dirty="0"/>
              <a:t>staff </a:t>
            </a:r>
            <a:r>
              <a:rPr lang="en-US" dirty="0" smtClean="0"/>
              <a:t>satisfaction with workflow efficiency, </a:t>
            </a:r>
            <a:r>
              <a:rPr lang="en-US" dirty="0"/>
              <a:t>aiding recruitment and retention </a:t>
            </a:r>
          </a:p>
          <a:p>
            <a:pPr marL="514350" indent="-514350">
              <a:buFont typeface="+mj-lt"/>
              <a:buAutoNum type="arabicPeriod"/>
            </a:pPr>
            <a:r>
              <a:rPr lang="en-US" dirty="0" smtClean="0"/>
              <a:t>Increase </a:t>
            </a:r>
            <a:r>
              <a:rPr lang="en-US" dirty="0"/>
              <a:t>satisfaction with EHR transition</a:t>
            </a:r>
          </a:p>
          <a:p>
            <a:pPr marL="514350" indent="-514350">
              <a:buFont typeface="+mj-lt"/>
              <a:buAutoNum type="arabicPeriod"/>
            </a:pPr>
            <a:r>
              <a:rPr lang="en-US" dirty="0" smtClean="0"/>
              <a:t>Gain multidisciplinary </a:t>
            </a:r>
            <a:r>
              <a:rPr lang="en-US" dirty="0"/>
              <a:t>trust in clinical pharmacists, </a:t>
            </a:r>
            <a:r>
              <a:rPr lang="en-US" dirty="0" smtClean="0"/>
              <a:t>making </a:t>
            </a:r>
            <a:r>
              <a:rPr lang="en-US" dirty="0"/>
              <a:t>future targeted pharmacist-led </a:t>
            </a:r>
            <a:r>
              <a:rPr lang="en-US" dirty="0" smtClean="0"/>
              <a:t>drug cost reduction </a:t>
            </a:r>
            <a:r>
              <a:rPr lang="en-US" dirty="0"/>
              <a:t>efforts more </a:t>
            </a:r>
            <a:r>
              <a:rPr lang="en-US" dirty="0" smtClean="0"/>
              <a:t>easily achievable</a:t>
            </a:r>
          </a:p>
          <a:p>
            <a:pPr marL="514350" indent="-514350">
              <a:buFont typeface="+mj-lt"/>
              <a:buAutoNum type="arabicPeriod"/>
            </a:pPr>
            <a:r>
              <a:rPr lang="en-US" dirty="0" smtClean="0"/>
              <a:t>Support regulatory compliance (NPSGs)</a:t>
            </a:r>
          </a:p>
          <a:p>
            <a:pPr marL="514350" indent="-514350">
              <a:buFont typeface="+mj-lt"/>
              <a:buAutoNum type="arabicPeriod"/>
            </a:pPr>
            <a:r>
              <a:rPr lang="en-US" dirty="0"/>
              <a:t>Public relations benefits for the hospital</a:t>
            </a:r>
          </a:p>
          <a:p>
            <a:pPr marL="0" indent="0">
              <a:buNone/>
            </a:pPr>
            <a:endParaRPr lang="en-US" dirty="0"/>
          </a:p>
        </p:txBody>
      </p:sp>
      <p:pic>
        <p:nvPicPr>
          <p:cNvPr id="4" name="Picture 2"/>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ROI calculation</a:t>
            </a:r>
          </a:p>
          <a:p>
            <a:pPr lvl="1"/>
            <a:r>
              <a:rPr lang="en-US" dirty="0" smtClean="0"/>
              <a:t>0.9% of med errors that lead to actual harm based on Bates study from the 1990s, before we knew what med rec was (i.e., this is for all types of medication errors)</a:t>
            </a:r>
          </a:p>
          <a:p>
            <a:pPr lvl="1"/>
            <a:r>
              <a:rPr lang="en-US" dirty="0" smtClean="0"/>
              <a:t>Percentage is probably a low estimate, but for med rec errors specifically, we don't know what percent lead to actual inpatient harm</a:t>
            </a:r>
          </a:p>
          <a:p>
            <a:r>
              <a:rPr lang="en-US" dirty="0" smtClean="0"/>
              <a:t>Pharmacy students doing 6-week rotations</a:t>
            </a:r>
          </a:p>
          <a:p>
            <a:pPr lvl="1"/>
            <a:r>
              <a:rPr lang="en-US" dirty="0"/>
              <a:t>S</a:t>
            </a:r>
            <a:r>
              <a:rPr lang="en-US" dirty="0" smtClean="0"/>
              <a:t>tandardization of data collection was more challenging, re-training time investment</a:t>
            </a:r>
          </a:p>
        </p:txBody>
      </p:sp>
      <p:pic>
        <p:nvPicPr>
          <p:cNvPr id="4" name="Picture 2"/>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Challenges</a:t>
            </a:r>
            <a:endParaRPr lang="en-US" dirty="0"/>
          </a:p>
        </p:txBody>
      </p:sp>
      <p:sp>
        <p:nvSpPr>
          <p:cNvPr id="3" name="Content Placeholder 2"/>
          <p:cNvSpPr>
            <a:spLocks noGrp="1"/>
          </p:cNvSpPr>
          <p:nvPr>
            <p:ph idx="1"/>
          </p:nvPr>
        </p:nvSpPr>
        <p:spPr>
          <a:xfrm>
            <a:off x="381000" y="1600200"/>
            <a:ext cx="8305800" cy="4953000"/>
          </a:xfrm>
        </p:spPr>
        <p:txBody>
          <a:bodyPr/>
          <a:lstStyle/>
          <a:p>
            <a:r>
              <a:rPr lang="en-US" dirty="0" smtClean="0"/>
              <a:t>ED open 24/7, so only saw ~74% of patients admitted from ED</a:t>
            </a:r>
          </a:p>
          <a:p>
            <a:r>
              <a:rPr lang="en-US" dirty="0" smtClean="0"/>
              <a:t>Sicker patients in the ED on more meds, difficult to interview</a:t>
            </a:r>
          </a:p>
          <a:p>
            <a:r>
              <a:rPr lang="en-US" dirty="0" smtClean="0"/>
              <a:t>Only 16% patients had med lists available during ED visits </a:t>
            </a:r>
          </a:p>
          <a:p>
            <a:pPr lvl="1"/>
            <a:r>
              <a:rPr lang="en-US" dirty="0" smtClean="0"/>
              <a:t>Time spent during interview could have been much less if patients had up-to-date med lists</a:t>
            </a:r>
            <a:endParaRPr lang="en-US" dirty="0"/>
          </a:p>
        </p:txBody>
      </p:sp>
      <p:pic>
        <p:nvPicPr>
          <p:cNvPr id="4" name="Picture 2"/>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Proposed Future Improvements  </a:t>
            </a:r>
            <a:endParaRPr lang="en-US" dirty="0"/>
          </a:p>
        </p:txBody>
      </p:sp>
      <p:sp>
        <p:nvSpPr>
          <p:cNvPr id="3" name="Content Placeholder 2"/>
          <p:cNvSpPr>
            <a:spLocks noGrp="1"/>
          </p:cNvSpPr>
          <p:nvPr>
            <p:ph idx="1"/>
          </p:nvPr>
        </p:nvSpPr>
        <p:spPr>
          <a:xfrm>
            <a:off x="457200" y="1066800"/>
            <a:ext cx="8458200" cy="5181600"/>
          </a:xfrm>
        </p:spPr>
        <p:txBody>
          <a:bodyPr>
            <a:noAutofit/>
          </a:bodyPr>
          <a:lstStyle/>
          <a:p>
            <a:pPr>
              <a:buNone/>
            </a:pPr>
            <a:r>
              <a:rPr lang="en-US" sz="2400" dirty="0" smtClean="0"/>
              <a:t>1. Staff </a:t>
            </a:r>
            <a:r>
              <a:rPr lang="en-US" sz="2400" dirty="0"/>
              <a:t>workflow </a:t>
            </a:r>
            <a:r>
              <a:rPr lang="en-US" sz="2400" dirty="0" smtClean="0"/>
              <a:t>improvements</a:t>
            </a:r>
          </a:p>
          <a:p>
            <a:pPr lvl="1"/>
            <a:r>
              <a:rPr lang="en-US" sz="2400" dirty="0" smtClean="0"/>
              <a:t>Utilize electronic scheduling</a:t>
            </a:r>
          </a:p>
          <a:p>
            <a:pPr marL="173038" lvl="1" indent="-115888">
              <a:buNone/>
            </a:pPr>
            <a:r>
              <a:rPr lang="en-US" sz="2400" dirty="0" smtClean="0"/>
              <a:t>2. Utilize algorithm</a:t>
            </a:r>
          </a:p>
          <a:p>
            <a:pPr lvl="1"/>
            <a:r>
              <a:rPr lang="en-US" sz="2400" dirty="0" smtClean="0"/>
              <a:t>Prioritize </a:t>
            </a:r>
            <a:r>
              <a:rPr lang="en-US" sz="2400" dirty="0"/>
              <a:t>patients by automatically stratifying them into risk categories</a:t>
            </a:r>
            <a:endParaRPr lang="en-US" sz="2400" dirty="0" smtClean="0"/>
          </a:p>
          <a:p>
            <a:pPr>
              <a:buNone/>
            </a:pPr>
            <a:r>
              <a:rPr lang="en-US" sz="2400" dirty="0" smtClean="0"/>
              <a:t>3. Better </a:t>
            </a:r>
            <a:r>
              <a:rPr lang="en-US" sz="2400" dirty="0"/>
              <a:t>i</a:t>
            </a:r>
            <a:r>
              <a:rPr lang="en-US" sz="2400" dirty="0" smtClean="0"/>
              <a:t>nform inpatient clinical staff about the program</a:t>
            </a:r>
          </a:p>
          <a:p>
            <a:pPr>
              <a:buNone/>
            </a:pPr>
            <a:r>
              <a:rPr lang="en-US" sz="2400" dirty="0" smtClean="0"/>
              <a:t>4. Offer counseling </a:t>
            </a:r>
          </a:p>
          <a:p>
            <a:pPr lvl="1"/>
            <a:r>
              <a:rPr lang="en-US" sz="2400" dirty="0"/>
              <a:t>I</a:t>
            </a:r>
            <a:r>
              <a:rPr lang="en-US" sz="2400" dirty="0" smtClean="0"/>
              <a:t>mprove patient outcomes </a:t>
            </a:r>
            <a:r>
              <a:rPr lang="en-US" sz="2400" dirty="0"/>
              <a:t>for </a:t>
            </a:r>
            <a:r>
              <a:rPr lang="en-US" sz="2400" dirty="0" smtClean="0"/>
              <a:t>high-risk </a:t>
            </a:r>
            <a:r>
              <a:rPr lang="en-US" sz="2400" dirty="0"/>
              <a:t>conditions, populations, or </a:t>
            </a:r>
            <a:r>
              <a:rPr lang="en-US" sz="2400" dirty="0" smtClean="0"/>
              <a:t>medications</a:t>
            </a:r>
          </a:p>
          <a:p>
            <a:pPr lvl="1"/>
            <a:r>
              <a:rPr lang="en-US" sz="2400" dirty="0" smtClean="0"/>
              <a:t>Remind patients to keep current med list with them</a:t>
            </a:r>
            <a:endParaRPr lang="en-US" sz="2400" dirty="0"/>
          </a:p>
        </p:txBody>
      </p:sp>
      <p:pic>
        <p:nvPicPr>
          <p:cNvPr id="4" name="Picture 2"/>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04800"/>
            <a:ext cx="7315200" cy="533400"/>
          </a:xfrm>
        </p:spPr>
        <p:txBody>
          <a:bodyPr/>
          <a:lstStyle/>
          <a:p>
            <a:pPr algn="l"/>
            <a:r>
              <a:rPr lang="en-US" dirty="0" smtClean="0"/>
              <a:t>    Implications for Hospital</a:t>
            </a:r>
            <a:br>
              <a:rPr lang="en-US" dirty="0" smtClean="0"/>
            </a:br>
            <a:r>
              <a:rPr lang="en-US" dirty="0" smtClean="0"/>
              <a:t>                Leadership</a:t>
            </a:r>
            <a:endParaRPr lang="en-US" dirty="0"/>
          </a:p>
        </p:txBody>
      </p:sp>
      <p:sp>
        <p:nvSpPr>
          <p:cNvPr id="3" name="Content Placeholder 2"/>
          <p:cNvSpPr>
            <a:spLocks noGrp="1"/>
          </p:cNvSpPr>
          <p:nvPr>
            <p:ph idx="1"/>
          </p:nvPr>
        </p:nvSpPr>
        <p:spPr>
          <a:xfrm>
            <a:off x="304802" y="990600"/>
            <a:ext cx="8382000" cy="5410200"/>
          </a:xfrm>
        </p:spPr>
        <p:txBody>
          <a:bodyPr/>
          <a:lstStyle/>
          <a:p>
            <a:r>
              <a:rPr lang="en-US" sz="1600" dirty="0"/>
              <a:t>Site success &amp; failure </a:t>
            </a:r>
            <a:r>
              <a:rPr lang="en-US" sz="1600" dirty="0" smtClean="0"/>
              <a:t>(nationally and at BWH) was </a:t>
            </a:r>
            <a:r>
              <a:rPr lang="en-US" sz="1600" dirty="0"/>
              <a:t>directly related to institutional support</a:t>
            </a:r>
          </a:p>
          <a:p>
            <a:r>
              <a:rPr lang="en-US" sz="1600" dirty="0"/>
              <a:t>Successful efforts had an executive sponsor from the “C Suite</a:t>
            </a:r>
            <a:r>
              <a:rPr lang="en-US" sz="1600" dirty="0" smtClean="0"/>
              <a:t>”</a:t>
            </a:r>
            <a:endParaRPr lang="en-US" sz="1600" dirty="0"/>
          </a:p>
          <a:p>
            <a:r>
              <a:rPr lang="en-US" sz="1600" dirty="0"/>
              <a:t>Administrative support at the hospital </a:t>
            </a:r>
            <a:r>
              <a:rPr lang="en-US" sz="1600" dirty="0" smtClean="0"/>
              <a:t>level is needed</a:t>
            </a:r>
            <a:endParaRPr lang="en-US" sz="1600" dirty="0"/>
          </a:p>
          <a:p>
            <a:r>
              <a:rPr lang="en-US" sz="1600" dirty="0" smtClean="0"/>
              <a:t>Effort will likely require support on several fronts</a:t>
            </a:r>
          </a:p>
          <a:p>
            <a:r>
              <a:rPr lang="en-US" sz="1600" dirty="0" smtClean="0"/>
              <a:t>Good Med </a:t>
            </a:r>
            <a:r>
              <a:rPr lang="en-US" sz="1600" dirty="0" err="1" smtClean="0"/>
              <a:t>Rec</a:t>
            </a:r>
            <a:r>
              <a:rPr lang="en-US" sz="1600" dirty="0" smtClean="0"/>
              <a:t> =  Culture Change</a:t>
            </a:r>
          </a:p>
          <a:p>
            <a:r>
              <a:rPr lang="en-US" sz="1600" dirty="0" smtClean="0"/>
              <a:t>Med </a:t>
            </a:r>
            <a:r>
              <a:rPr lang="en-US" sz="1600" dirty="0" err="1" smtClean="0"/>
              <a:t>Rec</a:t>
            </a:r>
            <a:r>
              <a:rPr lang="en-US" sz="1600" dirty="0" smtClean="0"/>
              <a:t> processes are </a:t>
            </a:r>
            <a:r>
              <a:rPr lang="en-US" sz="1600" dirty="0" err="1" smtClean="0"/>
              <a:t>interprofessional</a:t>
            </a:r>
            <a:r>
              <a:rPr lang="en-US" sz="1600" dirty="0" smtClean="0"/>
              <a:t>. </a:t>
            </a:r>
          </a:p>
          <a:p>
            <a:r>
              <a:rPr lang="en-US" sz="1600" dirty="0" smtClean="0"/>
              <a:t>Allows for:</a:t>
            </a:r>
          </a:p>
          <a:p>
            <a:pPr lvl="1"/>
            <a:r>
              <a:rPr lang="en-US" sz="1600" dirty="0" smtClean="0"/>
              <a:t>Understanding of baseline practices &amp; variations </a:t>
            </a:r>
          </a:p>
          <a:p>
            <a:pPr lvl="1"/>
            <a:r>
              <a:rPr lang="en-US" sz="1600" dirty="0" smtClean="0"/>
              <a:t>Creating clear delineation of roles &amp; responsibilities </a:t>
            </a:r>
          </a:p>
          <a:p>
            <a:r>
              <a:rPr lang="en-US" sz="1600" dirty="0" smtClean="0"/>
              <a:t>Med </a:t>
            </a:r>
            <a:r>
              <a:rPr lang="en-US" sz="1600" dirty="0" err="1" smtClean="0"/>
              <a:t>Rec</a:t>
            </a:r>
            <a:r>
              <a:rPr lang="en-US" sz="1600" dirty="0" smtClean="0"/>
              <a:t> processes are </a:t>
            </a:r>
            <a:r>
              <a:rPr lang="en-US" sz="1600" dirty="0" err="1" smtClean="0"/>
              <a:t>interprofessional</a:t>
            </a:r>
            <a:r>
              <a:rPr lang="en-US" sz="1600" dirty="0" smtClean="0"/>
              <a:t>. </a:t>
            </a:r>
          </a:p>
          <a:p>
            <a:pPr lvl="1"/>
            <a:r>
              <a:rPr lang="en-US" sz="1600" dirty="0" smtClean="0"/>
              <a:t>An </a:t>
            </a:r>
            <a:r>
              <a:rPr lang="en-US" sz="1600" b="1" i="1" dirty="0" smtClean="0"/>
              <a:t>engaged </a:t>
            </a:r>
            <a:r>
              <a:rPr lang="en-US" sz="1600" dirty="0" err="1" smtClean="0"/>
              <a:t>interprofessional</a:t>
            </a:r>
            <a:r>
              <a:rPr lang="en-US" sz="1600" dirty="0" smtClean="0"/>
              <a:t> QI team</a:t>
            </a:r>
          </a:p>
          <a:p>
            <a:r>
              <a:rPr lang="en-US" sz="1600" dirty="0" smtClean="0"/>
              <a:t>Allows for:</a:t>
            </a:r>
          </a:p>
          <a:p>
            <a:pPr lvl="1"/>
            <a:r>
              <a:rPr lang="en-US" sz="1600" dirty="0" smtClean="0"/>
              <a:t>Understanding of baseline practices &amp; variations </a:t>
            </a:r>
          </a:p>
          <a:p>
            <a:pPr lvl="1"/>
            <a:r>
              <a:rPr lang="en-US" sz="1600" dirty="0" smtClean="0"/>
              <a:t>Creating clear delineation of roles &amp; responsibilities </a:t>
            </a:r>
          </a:p>
          <a:p>
            <a:pPr lvl="1"/>
            <a:endParaRPr lang="en-US" sz="1600" dirty="0" smtClean="0"/>
          </a:p>
          <a:p>
            <a:endParaRPr lang="en-US" sz="1600" dirty="0" smtClean="0"/>
          </a:p>
          <a:p>
            <a:pPr lvl="2"/>
            <a:endParaRPr lang="en-US" sz="1600" dirty="0"/>
          </a:p>
          <a:p>
            <a:pPr lvl="1"/>
            <a:endParaRPr lang="en-US" sz="1000" dirty="0"/>
          </a:p>
          <a:p>
            <a:pPr marL="0" indent="0">
              <a:buNone/>
            </a:pPr>
            <a:endParaRPr lang="en-US" sz="1000" dirty="0"/>
          </a:p>
          <a:p>
            <a:pPr marL="0" indent="0">
              <a:buNone/>
            </a:pPr>
            <a:endParaRPr lang="en-US" sz="1000" dirty="0"/>
          </a:p>
          <a:p>
            <a:endParaRPr lang="en-US" sz="1000" dirty="0"/>
          </a:p>
        </p:txBody>
      </p:sp>
      <p:pic>
        <p:nvPicPr>
          <p:cNvPr id="6" name="Picture 2"/>
          <p:cNvPicPr>
            <a:picLocks noChangeAspect="1" noChangeArrowheads="1"/>
          </p:cNvPicPr>
          <p:nvPr/>
        </p:nvPicPr>
        <p:blipFill>
          <a:blip r:embed="rId3" cstate="print"/>
          <a:srcRect/>
          <a:stretch>
            <a:fillRect/>
          </a:stretch>
        </p:blipFill>
        <p:spPr bwMode="auto">
          <a:xfrm>
            <a:off x="6526895" y="0"/>
            <a:ext cx="2617105" cy="759968"/>
          </a:xfrm>
          <a:prstGeom prst="rect">
            <a:avLst/>
          </a:prstGeom>
          <a:noFill/>
          <a:ln w="9525">
            <a:noFill/>
            <a:miter lim="800000"/>
            <a:headEnd/>
            <a:tailEnd/>
          </a:ln>
        </p:spPr>
      </p:pic>
    </p:spTree>
    <p:extLst>
      <p:ext uri="{BB962C8B-B14F-4D97-AF65-F5344CB8AC3E}">
        <p14:creationId xmlns:p14="http://schemas.microsoft.com/office/powerpoint/2010/main" xmlns="" val="36966604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001000" cy="5410200"/>
          </a:xfrm>
        </p:spPr>
        <p:txBody>
          <a:bodyPr/>
          <a:lstStyle/>
          <a:p>
            <a:r>
              <a:rPr lang="en-US" sz="2600" dirty="0"/>
              <a:t>Strategies for sustainability</a:t>
            </a:r>
          </a:p>
          <a:p>
            <a:pPr lvl="1"/>
            <a:r>
              <a:rPr lang="en-US" sz="2000" dirty="0"/>
              <a:t>Second round of mentored </a:t>
            </a:r>
            <a:r>
              <a:rPr lang="en-US" sz="2000" dirty="0" smtClean="0"/>
              <a:t>implementation funded by AHRQ: now recruiting 18 new sites</a:t>
            </a:r>
          </a:p>
          <a:p>
            <a:pPr lvl="1"/>
            <a:r>
              <a:rPr lang="en-US" sz="2000" dirty="0" smtClean="0"/>
              <a:t>Disseminate the MRA model broadly</a:t>
            </a:r>
            <a:endParaRPr lang="en-US" sz="2000" dirty="0"/>
          </a:p>
          <a:p>
            <a:pPr lvl="2">
              <a:buFont typeface="Arial" panose="020B0604020202020204" pitchFamily="34" charset="0"/>
              <a:buChar char="•"/>
            </a:pPr>
            <a:r>
              <a:rPr lang="en-US" sz="1600" dirty="0"/>
              <a:t>Train the trainer workshop </a:t>
            </a:r>
            <a:r>
              <a:rPr lang="en-US" sz="1600" dirty="0" smtClean="0"/>
              <a:t>just completed at ASHP </a:t>
            </a:r>
            <a:r>
              <a:rPr lang="en-US" sz="1600" dirty="0"/>
              <a:t>Leaders </a:t>
            </a:r>
            <a:r>
              <a:rPr lang="en-US" sz="1600" dirty="0" smtClean="0"/>
              <a:t>Conference</a:t>
            </a:r>
            <a:endParaRPr lang="en-US" sz="1600" dirty="0"/>
          </a:p>
          <a:p>
            <a:pPr lvl="1"/>
            <a:r>
              <a:rPr lang="en-US" sz="2000" dirty="0"/>
              <a:t>Develop a BPMH curriculum for medical students, using didactic materials, videos, simulation testing from MARQUIS</a:t>
            </a:r>
          </a:p>
          <a:p>
            <a:pPr lvl="2"/>
            <a:r>
              <a:rPr lang="en-US" sz="1600" dirty="0"/>
              <a:t>Macy Foundation proposal </a:t>
            </a:r>
            <a:r>
              <a:rPr lang="en-US" sz="1600" dirty="0" smtClean="0"/>
              <a:t>submitted</a:t>
            </a:r>
            <a:endParaRPr lang="en-US" sz="1600" dirty="0"/>
          </a:p>
          <a:p>
            <a:pPr lvl="1"/>
            <a:r>
              <a:rPr lang="en-US" sz="2000" dirty="0"/>
              <a:t>National roundtable </a:t>
            </a:r>
            <a:r>
              <a:rPr lang="en-US" sz="2000" dirty="0" smtClean="0"/>
              <a:t>discussions</a:t>
            </a:r>
          </a:p>
          <a:p>
            <a:pPr lvl="2"/>
            <a:r>
              <a:rPr lang="en-US" sz="1600" dirty="0" smtClean="0"/>
              <a:t>NQF Measure</a:t>
            </a:r>
          </a:p>
          <a:p>
            <a:pPr lvl="2"/>
            <a:r>
              <a:rPr lang="en-US" sz="1600" dirty="0" smtClean="0"/>
              <a:t>Balanced Scorecard</a:t>
            </a:r>
          </a:p>
          <a:p>
            <a:pPr lvl="2"/>
            <a:r>
              <a:rPr lang="en-US" sz="1600" dirty="0" smtClean="0"/>
              <a:t>EHR Vendors</a:t>
            </a:r>
            <a:endParaRPr lang="en-US" sz="1600" dirty="0"/>
          </a:p>
          <a:p>
            <a:pPr>
              <a:buNone/>
            </a:pPr>
            <a:endParaRPr lang="en-US" sz="2400" dirty="0"/>
          </a:p>
          <a:p>
            <a:pPr lvl="1"/>
            <a:endParaRPr lang="en-US" sz="2000" dirty="0"/>
          </a:p>
        </p:txBody>
      </p:sp>
      <p:sp>
        <p:nvSpPr>
          <p:cNvPr id="7" name="TextBox 6"/>
          <p:cNvSpPr txBox="1"/>
          <p:nvPr/>
        </p:nvSpPr>
        <p:spPr>
          <a:xfrm>
            <a:off x="2590800" y="228603"/>
            <a:ext cx="6324600" cy="584775"/>
          </a:xfrm>
          <a:prstGeom prst="rect">
            <a:avLst/>
          </a:prstGeom>
          <a:noFill/>
        </p:spPr>
        <p:txBody>
          <a:bodyPr wrap="square" lIns="90178" tIns="45091" rIns="90178" bIns="45091" rtlCol="0">
            <a:spAutoFit/>
          </a:bodyPr>
          <a:lstStyle/>
          <a:p>
            <a:r>
              <a:rPr lang="en-US" sz="3200" dirty="0">
                <a:latin typeface="+mn-lt"/>
              </a:rPr>
              <a:t>Next Steps</a:t>
            </a:r>
          </a:p>
        </p:txBody>
      </p:sp>
      <p:pic>
        <p:nvPicPr>
          <p:cNvPr id="5" name="Picture 2"/>
          <p:cNvPicPr>
            <a:picLocks noChangeAspect="1" noChangeArrowheads="1"/>
          </p:cNvPicPr>
          <p:nvPr/>
        </p:nvPicPr>
        <p:blipFill>
          <a:blip r:embed="rId3" cstate="print"/>
          <a:srcRect/>
          <a:stretch>
            <a:fillRect/>
          </a:stretch>
        </p:blipFill>
        <p:spPr bwMode="auto">
          <a:xfrm>
            <a:off x="6298295" y="0"/>
            <a:ext cx="2617105" cy="759968"/>
          </a:xfrm>
          <a:prstGeom prst="rect">
            <a:avLst/>
          </a:prstGeom>
          <a:noFill/>
          <a:ln w="9525">
            <a:noFill/>
            <a:miter lim="800000"/>
            <a:headEnd/>
            <a:tailEnd/>
          </a:ln>
        </p:spPr>
      </p:pic>
    </p:spTree>
    <p:extLst>
      <p:ext uri="{BB962C8B-B14F-4D97-AF65-F5344CB8AC3E}">
        <p14:creationId xmlns:p14="http://schemas.microsoft.com/office/powerpoint/2010/main" xmlns="" val="2074991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Acknowledgment   </a:t>
            </a:r>
            <a:endParaRPr lang="en-US" dirty="0"/>
          </a:p>
        </p:txBody>
      </p:sp>
      <p:sp>
        <p:nvSpPr>
          <p:cNvPr id="3" name="Content Placeholder 2"/>
          <p:cNvSpPr>
            <a:spLocks noGrp="1"/>
          </p:cNvSpPr>
          <p:nvPr>
            <p:ph sz="half" idx="1"/>
          </p:nvPr>
        </p:nvSpPr>
        <p:spPr/>
        <p:txBody>
          <a:bodyPr>
            <a:noAutofit/>
          </a:bodyPr>
          <a:lstStyle/>
          <a:p>
            <a:pPr fontAlgn="t"/>
            <a:r>
              <a:rPr lang="en-US" sz="1800" dirty="0"/>
              <a:t>Brian </a:t>
            </a:r>
            <a:r>
              <a:rPr lang="en-US" sz="1800" dirty="0" smtClean="0"/>
              <a:t>Alesandro, PharmD</a:t>
            </a:r>
            <a:endParaRPr lang="en-US" sz="1800" dirty="0"/>
          </a:p>
          <a:p>
            <a:pPr fontAlgn="t"/>
            <a:r>
              <a:rPr lang="en-US" sz="1800" dirty="0"/>
              <a:t>Catherine </a:t>
            </a:r>
            <a:r>
              <a:rPr lang="en-US" sz="1800" dirty="0" smtClean="0"/>
              <a:t>Behret</a:t>
            </a:r>
          </a:p>
          <a:p>
            <a:pPr fontAlgn="t"/>
            <a:r>
              <a:rPr lang="en-US" sz="1800" dirty="0"/>
              <a:t>Joseph </a:t>
            </a:r>
            <a:r>
              <a:rPr lang="en-US" sz="1800" dirty="0" smtClean="0"/>
              <a:t>Bizier</a:t>
            </a:r>
          </a:p>
          <a:p>
            <a:pPr fontAlgn="t"/>
            <a:r>
              <a:rPr lang="en-US" sz="1800" dirty="0"/>
              <a:t>James Brewster</a:t>
            </a:r>
          </a:p>
          <a:p>
            <a:pPr fontAlgn="t"/>
            <a:r>
              <a:rPr lang="en-US" sz="1800" dirty="0" smtClean="0"/>
              <a:t>Vanya </a:t>
            </a:r>
            <a:r>
              <a:rPr lang="en-US" sz="1800" dirty="0"/>
              <a:t>Chan</a:t>
            </a:r>
          </a:p>
          <a:p>
            <a:pPr fontAlgn="t"/>
            <a:r>
              <a:rPr lang="en-US" sz="1800" dirty="0" smtClean="0"/>
              <a:t>Heather </a:t>
            </a:r>
            <a:r>
              <a:rPr lang="en-US" sz="1800" dirty="0"/>
              <a:t>Cocchi</a:t>
            </a:r>
          </a:p>
          <a:p>
            <a:pPr fontAlgn="t"/>
            <a:r>
              <a:rPr lang="en-US" sz="1800" dirty="0" smtClean="0"/>
              <a:t>Casey Dempsey</a:t>
            </a:r>
          </a:p>
          <a:p>
            <a:pPr fontAlgn="t"/>
            <a:r>
              <a:rPr lang="en-US" sz="1800" dirty="0"/>
              <a:t>Cameron Dumas</a:t>
            </a:r>
          </a:p>
          <a:p>
            <a:pPr fontAlgn="t"/>
            <a:r>
              <a:rPr lang="en-US" sz="1800" dirty="0" smtClean="0"/>
              <a:t>Martin Hesselbacher</a:t>
            </a:r>
          </a:p>
          <a:p>
            <a:pPr fontAlgn="t"/>
            <a:r>
              <a:rPr lang="en-US" sz="1800" dirty="0"/>
              <a:t>Vivian </a:t>
            </a:r>
            <a:r>
              <a:rPr lang="en-US" sz="1800" dirty="0" smtClean="0"/>
              <a:t>Hua</a:t>
            </a:r>
          </a:p>
          <a:p>
            <a:pPr fontAlgn="t"/>
            <a:r>
              <a:rPr lang="en-US" sz="1800" dirty="0"/>
              <a:t>Shanice Johnson, </a:t>
            </a:r>
            <a:r>
              <a:rPr lang="en-US" sz="1800" dirty="0" smtClean="0"/>
              <a:t>CPhT</a:t>
            </a:r>
          </a:p>
          <a:p>
            <a:pPr fontAlgn="t"/>
            <a:r>
              <a:rPr lang="en-US" sz="1800" dirty="0"/>
              <a:t>Eunji Michelle </a:t>
            </a:r>
            <a:r>
              <a:rPr lang="en-US" sz="1800" dirty="0" smtClean="0"/>
              <a:t>Ko, PharmD</a:t>
            </a:r>
          </a:p>
          <a:p>
            <a:pPr fontAlgn="t"/>
            <a:r>
              <a:rPr lang="en-US" sz="1800" dirty="0"/>
              <a:t>Xiao Liang</a:t>
            </a:r>
          </a:p>
          <a:p>
            <a:pPr marL="0" indent="0" fontAlgn="t">
              <a:buNone/>
            </a:pPr>
            <a:endParaRPr lang="en-US" sz="1800" dirty="0" smtClean="0"/>
          </a:p>
          <a:p>
            <a:pPr fontAlgn="t"/>
            <a:endParaRPr lang="en-US" sz="1800" dirty="0"/>
          </a:p>
          <a:p>
            <a:pPr marL="0" indent="0" fontAlgn="t">
              <a:buNone/>
            </a:pPr>
            <a:endParaRPr lang="en-US" sz="1800" dirty="0"/>
          </a:p>
        </p:txBody>
      </p:sp>
      <p:sp>
        <p:nvSpPr>
          <p:cNvPr id="5" name="Content Placeholder 4"/>
          <p:cNvSpPr>
            <a:spLocks noGrp="1"/>
          </p:cNvSpPr>
          <p:nvPr>
            <p:ph sz="half" idx="2"/>
          </p:nvPr>
        </p:nvSpPr>
        <p:spPr/>
        <p:txBody>
          <a:bodyPr/>
          <a:lstStyle/>
          <a:p>
            <a:pPr fontAlgn="t"/>
            <a:r>
              <a:rPr lang="en-US" sz="1800" dirty="0" smtClean="0"/>
              <a:t>Dylan </a:t>
            </a:r>
            <a:r>
              <a:rPr lang="en-US" sz="1800" dirty="0"/>
              <a:t>Moriarty</a:t>
            </a:r>
          </a:p>
          <a:p>
            <a:pPr fontAlgn="t"/>
            <a:r>
              <a:rPr lang="en-US" sz="1800" dirty="0"/>
              <a:t>Sikemi Obatusin</a:t>
            </a:r>
          </a:p>
          <a:p>
            <a:pPr fontAlgn="t"/>
            <a:r>
              <a:rPr lang="en-US" sz="1800" dirty="0"/>
              <a:t>Hina Patel, PharmD</a:t>
            </a:r>
          </a:p>
          <a:p>
            <a:pPr fontAlgn="t"/>
            <a:r>
              <a:rPr lang="en-US" sz="1800" dirty="0"/>
              <a:t>Nikhil Sangave</a:t>
            </a:r>
          </a:p>
          <a:p>
            <a:pPr fontAlgn="t"/>
            <a:r>
              <a:rPr lang="en-US" sz="1800" dirty="0" smtClean="0"/>
              <a:t>Daisy Sarpong</a:t>
            </a:r>
            <a:endParaRPr lang="en-US" sz="1800" dirty="0"/>
          </a:p>
          <a:p>
            <a:pPr fontAlgn="t"/>
            <a:r>
              <a:rPr lang="en-US" sz="1800" dirty="0" smtClean="0"/>
              <a:t>Pauline Situ</a:t>
            </a:r>
          </a:p>
          <a:p>
            <a:pPr fontAlgn="t"/>
            <a:r>
              <a:rPr lang="en-US" sz="1800" dirty="0"/>
              <a:t>Edmond Solomon</a:t>
            </a:r>
          </a:p>
          <a:p>
            <a:pPr fontAlgn="t"/>
            <a:r>
              <a:rPr lang="en-US" sz="1800" dirty="0" smtClean="0"/>
              <a:t>Christopher </a:t>
            </a:r>
            <a:r>
              <a:rPr lang="en-US" sz="1800" dirty="0"/>
              <a:t>Talbot</a:t>
            </a:r>
          </a:p>
          <a:p>
            <a:pPr fontAlgn="t"/>
            <a:r>
              <a:rPr lang="en-US" sz="1800" dirty="0"/>
              <a:t>Amanda Tang, </a:t>
            </a:r>
            <a:r>
              <a:rPr lang="en-US" sz="1800" dirty="0" smtClean="0"/>
              <a:t>PharmD</a:t>
            </a:r>
          </a:p>
          <a:p>
            <a:pPr fontAlgn="t"/>
            <a:r>
              <a:rPr lang="en-US" sz="1800" dirty="0"/>
              <a:t>Mark Thistlewood, CPhT</a:t>
            </a:r>
          </a:p>
          <a:p>
            <a:pPr fontAlgn="t"/>
            <a:r>
              <a:rPr lang="en-US" sz="1800" dirty="0" smtClean="0"/>
              <a:t>Jonathan </a:t>
            </a:r>
            <a:r>
              <a:rPr lang="en-US" sz="1800" dirty="0"/>
              <a:t>Tiongson</a:t>
            </a:r>
          </a:p>
          <a:p>
            <a:pPr fontAlgn="t"/>
            <a:r>
              <a:rPr lang="en-US" sz="1800" dirty="0" smtClean="0"/>
              <a:t>Rohit </a:t>
            </a:r>
            <a:r>
              <a:rPr lang="en-US" sz="1800" dirty="0"/>
              <a:t>Tonk, MD</a:t>
            </a:r>
          </a:p>
          <a:p>
            <a:pPr fontAlgn="t"/>
            <a:r>
              <a:rPr lang="en-US" sz="1800" dirty="0"/>
              <a:t>Shira Winter, RN</a:t>
            </a:r>
          </a:p>
          <a:p>
            <a:pPr fontAlgn="t"/>
            <a:endParaRPr lang="en-US" sz="1800" dirty="0"/>
          </a:p>
          <a:p>
            <a:pPr>
              <a:buNone/>
            </a:pPr>
            <a:endParaRPr lang="en-US" sz="2000" dirty="0"/>
          </a:p>
          <a:p>
            <a:endParaRPr lang="en-US" sz="2000" dirty="0"/>
          </a:p>
        </p:txBody>
      </p:sp>
      <p:pic>
        <p:nvPicPr>
          <p:cNvPr id="4" name="Picture 2"/>
          <p:cNvPicPr>
            <a:picLocks noChangeAspect="1" noChangeArrowheads="1"/>
          </p:cNvPicPr>
          <p:nvPr/>
        </p:nvPicPr>
        <p:blipFill rotWithShape="1">
          <a:blip r:embed="rId3" cstate="print"/>
          <a:srcRect l="1" r="3077"/>
          <a:stretch/>
        </p:blipFill>
        <p:spPr bwMode="auto">
          <a:xfrm>
            <a:off x="104775" y="130765"/>
            <a:ext cx="2057399" cy="640112"/>
          </a:xfrm>
          <a:prstGeom prst="rect">
            <a:avLst/>
          </a:prstGeom>
          <a:noFill/>
          <a:ln w="9525">
            <a:noFill/>
            <a:miter lim="800000"/>
            <a:headEnd/>
            <a:tailEnd/>
          </a:ln>
        </p:spPr>
      </p:pic>
    </p:spTree>
    <p:extLst>
      <p:ext uri="{BB962C8B-B14F-4D97-AF65-F5344CB8AC3E}">
        <p14:creationId xmlns:p14="http://schemas.microsoft.com/office/powerpoint/2010/main" xmlns="" val="1547865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3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SHM master present 2-09 generic</Template>
  <TotalTime>116523</TotalTime>
  <Words>1025</Words>
  <Application>Microsoft Office PowerPoint</Application>
  <PresentationFormat>On-screen Show (4:3)</PresentationFormat>
  <Paragraphs>169</Paragraphs>
  <Slides>11</Slides>
  <Notes>10</Notes>
  <HiddenSlides>0</HiddenSlides>
  <MMClips>0</MMClips>
  <ScaleCrop>false</ScaleCrop>
  <HeadingPairs>
    <vt:vector size="4" baseType="variant">
      <vt:variant>
        <vt:lpstr>Theme</vt:lpstr>
      </vt:variant>
      <vt:variant>
        <vt:i4>15</vt:i4>
      </vt:variant>
      <vt:variant>
        <vt:lpstr>Slide Titles</vt:lpstr>
      </vt:variant>
      <vt:variant>
        <vt:i4>11</vt:i4>
      </vt:variant>
    </vt:vector>
  </HeadingPairs>
  <TitlesOfParts>
    <vt:vector size="26" baseType="lpstr">
      <vt:lpstr>Blank Presentation</vt:lpstr>
      <vt:lpstr>Custom Design</vt:lpstr>
      <vt:lpstr>1_Custom Design</vt:lpstr>
      <vt:lpstr>2_Custom Design</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Emergency Department Medication Reconciliation  Pilot Study</vt:lpstr>
      <vt:lpstr>Setting and Subjects</vt:lpstr>
      <vt:lpstr>Outcomes  </vt:lpstr>
      <vt:lpstr>           Efficiency and ROI Summary</vt:lpstr>
      <vt:lpstr>Other Potential Intervention Benefits </vt:lpstr>
      <vt:lpstr>Limitations</vt:lpstr>
      <vt:lpstr>Additional Challenges</vt:lpstr>
      <vt:lpstr>          Proposed Future Improvements  </vt:lpstr>
      <vt:lpstr>    Implications for Hospital                 Leadership</vt:lpstr>
      <vt:lpstr>Slide 10</vt:lpstr>
      <vt:lpstr>          Acknowledgment   </vt:lpstr>
    </vt:vector>
  </TitlesOfParts>
  <Company>NAIP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Emergence of the  Hospital Medicine Movement</dc:title>
  <dc:creator>gc6j3gtq62fp87694fbrd3dx8</dc:creator>
  <cp:lastModifiedBy>Partners Information Systems</cp:lastModifiedBy>
  <cp:revision>6892</cp:revision>
  <cp:lastPrinted>2015-10-20T17:14:43Z</cp:lastPrinted>
  <dcterms:created xsi:type="dcterms:W3CDTF">2003-01-17T23:53:41Z</dcterms:created>
  <dcterms:modified xsi:type="dcterms:W3CDTF">2016-04-04T12:18:38Z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